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0"/>
  </p:notes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1" r:id="rId18"/>
    <p:sldId id="272"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Open Sans Extra Bold" panose="020B0604020202020204" charset="0"/>
      <p:regular r:id="rId25"/>
    </p:embeddedFont>
    <p:embeddedFont>
      <p:font typeface="Palestra 1" panose="020B0604020202020204" charset="0"/>
      <p:regular r:id="rId26"/>
    </p:embeddedFont>
    <p:embeddedFont>
      <p:font typeface="Palestra 2" panose="020B0604020202020204" charset="0"/>
      <p:regular r:id="rId27"/>
    </p:embeddedFont>
    <p:embeddedFont>
      <p:font typeface="Raleway" pitchFamily="2" charset="0"/>
      <p:regular r:id="rId28"/>
      <p:bold r:id="rId29"/>
      <p:italic r:id="rId30"/>
      <p:boldItalic r:id="rId31"/>
    </p:embeddedFont>
    <p:embeddedFont>
      <p:font typeface="Verdana" panose="020B0604030504040204" pitchFamily="34" charset="0"/>
      <p:regular r:id="rId32"/>
      <p:bold r:id="rId33"/>
      <p:italic r:id="rId34"/>
      <p:boldItalic r:id="rId35"/>
    </p:embeddedFont>
    <p:embeddedFont>
      <p:font typeface="Verdana 1" panose="020B0604020202020204" charset="0"/>
      <p:regular r:id="rId36"/>
    </p:embeddedFont>
    <p:embeddedFont>
      <p:font typeface="Verdana 2" panose="020B080403050404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A69972-2868-4D07-9E8B-87A5422B0095}" v="9" dt="2022-08-24T16:11:11.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70" autoAdjust="0"/>
  </p:normalViewPr>
  <p:slideViewPr>
    <p:cSldViewPr snapToGrid="0">
      <p:cViewPr varScale="1">
        <p:scale>
          <a:sx n="39" d="100"/>
          <a:sy n="39" d="100"/>
        </p:scale>
        <p:origin x="1618"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viewProps" Target="viewProps.xml"/><Relationship Id="rId21" Type="http://schemas.openxmlformats.org/officeDocument/2006/relationships/font" Target="fonts/font1.fntdata"/><Relationship Id="rId34" Type="http://schemas.openxmlformats.org/officeDocument/2006/relationships/font" Target="fonts/font14.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mine Edge" userId="S::yedge@georgiavoices.org::a41223aa-d708-4882-aabe-718cd4546c94" providerId="AD" clId="Web-{5DA79353-312B-B1EF-5DB0-F21AA6F512D5}"/>
    <pc:docChg chg="addSld delSld modSld sldOrd">
      <pc:chgData name="Yasmine Edge" userId="S::yedge@georgiavoices.org::a41223aa-d708-4882-aabe-718cd4546c94" providerId="AD" clId="Web-{5DA79353-312B-B1EF-5DB0-F21AA6F512D5}" dt="2022-05-09T18:29:36.280" v="1216"/>
      <pc:docMkLst>
        <pc:docMk/>
      </pc:docMkLst>
      <pc:sldChg chg="modSp">
        <pc:chgData name="Yasmine Edge" userId="S::yedge@georgiavoices.org::a41223aa-d708-4882-aabe-718cd4546c94" providerId="AD" clId="Web-{5DA79353-312B-B1EF-5DB0-F21AA6F512D5}" dt="2022-05-09T16:43:13.860" v="51" actId="20577"/>
        <pc:sldMkLst>
          <pc:docMk/>
          <pc:sldMk cId="0" sldId="256"/>
        </pc:sldMkLst>
        <pc:spChg chg="mod">
          <ac:chgData name="Yasmine Edge" userId="S::yedge@georgiavoices.org::a41223aa-d708-4882-aabe-718cd4546c94" providerId="AD" clId="Web-{5DA79353-312B-B1EF-5DB0-F21AA6F512D5}" dt="2022-05-09T16:43:13.860" v="51" actId="20577"/>
          <ac:spMkLst>
            <pc:docMk/>
            <pc:sldMk cId="0" sldId="256"/>
            <ac:spMk id="15" creationId="{00000000-0000-0000-0000-000000000000}"/>
          </ac:spMkLst>
        </pc:spChg>
      </pc:sldChg>
      <pc:sldChg chg="modSp">
        <pc:chgData name="Yasmine Edge" userId="S::yedge@georgiavoices.org::a41223aa-d708-4882-aabe-718cd4546c94" providerId="AD" clId="Web-{5DA79353-312B-B1EF-5DB0-F21AA6F512D5}" dt="2022-05-09T17:32:36.532" v="396" actId="20577"/>
        <pc:sldMkLst>
          <pc:docMk/>
          <pc:sldMk cId="0" sldId="259"/>
        </pc:sldMkLst>
        <pc:spChg chg="mod">
          <ac:chgData name="Yasmine Edge" userId="S::yedge@georgiavoices.org::a41223aa-d708-4882-aabe-718cd4546c94" providerId="AD" clId="Web-{5DA79353-312B-B1EF-5DB0-F21AA6F512D5}" dt="2022-05-09T17:32:36.532" v="396" actId="20577"/>
          <ac:spMkLst>
            <pc:docMk/>
            <pc:sldMk cId="0" sldId="259"/>
            <ac:spMk id="3" creationId="{00000000-0000-0000-0000-000000000000}"/>
          </ac:spMkLst>
        </pc:spChg>
      </pc:sldChg>
      <pc:sldChg chg="modSp">
        <pc:chgData name="Yasmine Edge" userId="S::yedge@georgiavoices.org::a41223aa-d708-4882-aabe-718cd4546c94" providerId="AD" clId="Web-{5DA79353-312B-B1EF-5DB0-F21AA6F512D5}" dt="2022-05-09T17:32:58.735" v="407" actId="20577"/>
        <pc:sldMkLst>
          <pc:docMk/>
          <pc:sldMk cId="0" sldId="260"/>
        </pc:sldMkLst>
        <pc:spChg chg="mod">
          <ac:chgData name="Yasmine Edge" userId="S::yedge@georgiavoices.org::a41223aa-d708-4882-aabe-718cd4546c94" providerId="AD" clId="Web-{5DA79353-312B-B1EF-5DB0-F21AA6F512D5}" dt="2022-05-09T17:32:58.735" v="407" actId="20577"/>
          <ac:spMkLst>
            <pc:docMk/>
            <pc:sldMk cId="0" sldId="260"/>
            <ac:spMk id="3" creationId="{00000000-0000-0000-0000-000000000000}"/>
          </ac:spMkLst>
        </pc:spChg>
      </pc:sldChg>
      <pc:sldChg chg="addSp delSp modSp modNotes">
        <pc:chgData name="Yasmine Edge" userId="S::yedge@georgiavoices.org::a41223aa-d708-4882-aabe-718cd4546c94" providerId="AD" clId="Web-{5DA79353-312B-B1EF-5DB0-F21AA6F512D5}" dt="2022-05-09T17:33:13.705" v="412" actId="20577"/>
        <pc:sldMkLst>
          <pc:docMk/>
          <pc:sldMk cId="0" sldId="261"/>
        </pc:sldMkLst>
        <pc:spChg chg="add del mod">
          <ac:chgData name="Yasmine Edge" userId="S::yedge@georgiavoices.org::a41223aa-d708-4882-aabe-718cd4546c94" providerId="AD" clId="Web-{5DA79353-312B-B1EF-5DB0-F21AA6F512D5}" dt="2022-05-09T17:33:13.705" v="412" actId="20577"/>
          <ac:spMkLst>
            <pc:docMk/>
            <pc:sldMk cId="0" sldId="261"/>
            <ac:spMk id="3" creationId="{00000000-0000-0000-0000-000000000000}"/>
          </ac:spMkLst>
        </pc:spChg>
        <pc:picChg chg="mod">
          <ac:chgData name="Yasmine Edge" userId="S::yedge@georgiavoices.org::a41223aa-d708-4882-aabe-718cd4546c94" providerId="AD" clId="Web-{5DA79353-312B-B1EF-5DB0-F21AA6F512D5}" dt="2022-05-09T17:24:17.314" v="103" actId="1076"/>
          <ac:picMkLst>
            <pc:docMk/>
            <pc:sldMk cId="0" sldId="261"/>
            <ac:picMk id="7" creationId="{00000000-0000-0000-0000-000000000000}"/>
          </ac:picMkLst>
        </pc:picChg>
        <pc:picChg chg="mod">
          <ac:chgData name="Yasmine Edge" userId="S::yedge@georgiavoices.org::a41223aa-d708-4882-aabe-718cd4546c94" providerId="AD" clId="Web-{5DA79353-312B-B1EF-5DB0-F21AA6F512D5}" dt="2022-05-09T17:24:15.782" v="102" actId="1076"/>
          <ac:picMkLst>
            <pc:docMk/>
            <pc:sldMk cId="0" sldId="261"/>
            <ac:picMk id="8" creationId="{00000000-0000-0000-0000-000000000000}"/>
          </ac:picMkLst>
        </pc:picChg>
        <pc:picChg chg="mod">
          <ac:chgData name="Yasmine Edge" userId="S::yedge@georgiavoices.org::a41223aa-d708-4882-aabe-718cd4546c94" providerId="AD" clId="Web-{5DA79353-312B-B1EF-5DB0-F21AA6F512D5}" dt="2022-05-09T16:54:15.193" v="72" actId="1076"/>
          <ac:picMkLst>
            <pc:docMk/>
            <pc:sldMk cId="0" sldId="261"/>
            <ac:picMk id="9" creationId="{00000000-0000-0000-0000-000000000000}"/>
          </ac:picMkLst>
        </pc:picChg>
        <pc:picChg chg="mod">
          <ac:chgData name="Yasmine Edge" userId="S::yedge@georgiavoices.org::a41223aa-d708-4882-aabe-718cd4546c94" providerId="AD" clId="Web-{5DA79353-312B-B1EF-5DB0-F21AA6F512D5}" dt="2022-05-09T17:24:19.329" v="104" actId="1076"/>
          <ac:picMkLst>
            <pc:docMk/>
            <pc:sldMk cId="0" sldId="261"/>
            <ac:picMk id="10" creationId="{00000000-0000-0000-0000-000000000000}"/>
          </ac:picMkLst>
        </pc:picChg>
        <pc:picChg chg="mod">
          <ac:chgData name="Yasmine Edge" userId="S::yedge@georgiavoices.org::a41223aa-d708-4882-aabe-718cd4546c94" providerId="AD" clId="Web-{5DA79353-312B-B1EF-5DB0-F21AA6F512D5}" dt="2022-05-09T17:24:39.595" v="112" actId="1076"/>
          <ac:picMkLst>
            <pc:docMk/>
            <pc:sldMk cId="0" sldId="261"/>
            <ac:picMk id="11" creationId="{00000000-0000-0000-0000-000000000000}"/>
          </ac:picMkLst>
        </pc:picChg>
        <pc:picChg chg="mod">
          <ac:chgData name="Yasmine Edge" userId="S::yedge@georgiavoices.org::a41223aa-d708-4882-aabe-718cd4546c94" providerId="AD" clId="Web-{5DA79353-312B-B1EF-5DB0-F21AA6F512D5}" dt="2022-05-09T16:54:11.646" v="71" actId="1076"/>
          <ac:picMkLst>
            <pc:docMk/>
            <pc:sldMk cId="0" sldId="261"/>
            <ac:picMk id="12" creationId="{00000000-0000-0000-0000-000000000000}"/>
          </ac:picMkLst>
        </pc:picChg>
        <pc:picChg chg="mod">
          <ac:chgData name="Yasmine Edge" userId="S::yedge@georgiavoices.org::a41223aa-d708-4882-aabe-718cd4546c94" providerId="AD" clId="Web-{5DA79353-312B-B1EF-5DB0-F21AA6F512D5}" dt="2022-05-09T16:54:34.303" v="82" actId="1076"/>
          <ac:picMkLst>
            <pc:docMk/>
            <pc:sldMk cId="0" sldId="261"/>
            <ac:picMk id="13" creationId="{00000000-0000-0000-0000-000000000000}"/>
          </ac:picMkLst>
        </pc:picChg>
        <pc:picChg chg="mod">
          <ac:chgData name="Yasmine Edge" userId="S::yedge@georgiavoices.org::a41223aa-d708-4882-aabe-718cd4546c94" providerId="AD" clId="Web-{5DA79353-312B-B1EF-5DB0-F21AA6F512D5}" dt="2022-05-09T16:54:55.803" v="93" actId="1076"/>
          <ac:picMkLst>
            <pc:docMk/>
            <pc:sldMk cId="0" sldId="261"/>
            <ac:picMk id="14" creationId="{00000000-0000-0000-0000-000000000000}"/>
          </ac:picMkLst>
        </pc:picChg>
        <pc:picChg chg="mod">
          <ac:chgData name="Yasmine Edge" userId="S::yedge@georgiavoices.org::a41223aa-d708-4882-aabe-718cd4546c94" providerId="AD" clId="Web-{5DA79353-312B-B1EF-5DB0-F21AA6F512D5}" dt="2022-05-09T16:54:19.677" v="74" actId="1076"/>
          <ac:picMkLst>
            <pc:docMk/>
            <pc:sldMk cId="0" sldId="261"/>
            <ac:picMk id="15" creationId="{00000000-0000-0000-0000-000000000000}"/>
          </ac:picMkLst>
        </pc:picChg>
        <pc:picChg chg="mod">
          <ac:chgData name="Yasmine Edge" userId="S::yedge@georgiavoices.org::a41223aa-d708-4882-aabe-718cd4546c94" providerId="AD" clId="Web-{5DA79353-312B-B1EF-5DB0-F21AA6F512D5}" dt="2022-05-09T16:54:36.193" v="84" actId="1076"/>
          <ac:picMkLst>
            <pc:docMk/>
            <pc:sldMk cId="0" sldId="261"/>
            <ac:picMk id="16" creationId="{00000000-0000-0000-0000-000000000000}"/>
          </ac:picMkLst>
        </pc:picChg>
        <pc:picChg chg="mod">
          <ac:chgData name="Yasmine Edge" userId="S::yedge@georgiavoices.org::a41223aa-d708-4882-aabe-718cd4546c94" providerId="AD" clId="Web-{5DA79353-312B-B1EF-5DB0-F21AA6F512D5}" dt="2022-05-09T16:53:42.254" v="61" actId="1076"/>
          <ac:picMkLst>
            <pc:docMk/>
            <pc:sldMk cId="0" sldId="261"/>
            <ac:picMk id="17" creationId="{00000000-0000-0000-0000-000000000000}"/>
          </ac:picMkLst>
        </pc:picChg>
        <pc:picChg chg="mod">
          <ac:chgData name="Yasmine Edge" userId="S::yedge@georgiavoices.org::a41223aa-d708-4882-aabe-718cd4546c94" providerId="AD" clId="Web-{5DA79353-312B-B1EF-5DB0-F21AA6F512D5}" dt="2022-05-09T16:54:25.334" v="77" actId="1076"/>
          <ac:picMkLst>
            <pc:docMk/>
            <pc:sldMk cId="0" sldId="261"/>
            <ac:picMk id="18" creationId="{00000000-0000-0000-0000-000000000000}"/>
          </ac:picMkLst>
        </pc:picChg>
        <pc:picChg chg="mod">
          <ac:chgData name="Yasmine Edge" userId="S::yedge@georgiavoices.org::a41223aa-d708-4882-aabe-718cd4546c94" providerId="AD" clId="Web-{5DA79353-312B-B1EF-5DB0-F21AA6F512D5}" dt="2022-05-09T16:54:30.584" v="80" actId="1076"/>
          <ac:picMkLst>
            <pc:docMk/>
            <pc:sldMk cId="0" sldId="261"/>
            <ac:picMk id="20" creationId="{00000000-0000-0000-0000-000000000000}"/>
          </ac:picMkLst>
        </pc:picChg>
        <pc:picChg chg="add mod">
          <ac:chgData name="Yasmine Edge" userId="S::yedge@georgiavoices.org::a41223aa-d708-4882-aabe-718cd4546c94" providerId="AD" clId="Web-{5DA79353-312B-B1EF-5DB0-F21AA6F512D5}" dt="2022-05-09T16:54:31.849" v="81" actId="1076"/>
          <ac:picMkLst>
            <pc:docMk/>
            <pc:sldMk cId="0" sldId="261"/>
            <ac:picMk id="22" creationId="{59E3F8A4-28D6-131E-01D8-FFB89D925D9B}"/>
          </ac:picMkLst>
        </pc:picChg>
        <pc:picChg chg="add mod">
          <ac:chgData name="Yasmine Edge" userId="S::yedge@georgiavoices.org::a41223aa-d708-4882-aabe-718cd4546c94" providerId="AD" clId="Web-{5DA79353-312B-B1EF-5DB0-F21AA6F512D5}" dt="2022-05-09T17:24:34.892" v="110" actId="1076"/>
          <ac:picMkLst>
            <pc:docMk/>
            <pc:sldMk cId="0" sldId="261"/>
            <ac:picMk id="23" creationId="{49091E21-51AC-6016-A99D-1F4C856B62E0}"/>
          </ac:picMkLst>
        </pc:picChg>
      </pc:sldChg>
      <pc:sldChg chg="modSp">
        <pc:chgData name="Yasmine Edge" userId="S::yedge@georgiavoices.org::a41223aa-d708-4882-aabe-718cd4546c94" providerId="AD" clId="Web-{5DA79353-312B-B1EF-5DB0-F21AA6F512D5}" dt="2022-05-09T17:33:23.330" v="415" actId="20577"/>
        <pc:sldMkLst>
          <pc:docMk/>
          <pc:sldMk cId="0" sldId="262"/>
        </pc:sldMkLst>
        <pc:spChg chg="mod">
          <ac:chgData name="Yasmine Edge" userId="S::yedge@georgiavoices.org::a41223aa-d708-4882-aabe-718cd4546c94" providerId="AD" clId="Web-{5DA79353-312B-B1EF-5DB0-F21AA6F512D5}" dt="2022-05-09T17:33:23.330" v="415" actId="20577"/>
          <ac:spMkLst>
            <pc:docMk/>
            <pc:sldMk cId="0" sldId="262"/>
            <ac:spMk id="6" creationId="{00000000-0000-0000-0000-000000000000}"/>
          </ac:spMkLst>
        </pc:spChg>
      </pc:sldChg>
      <pc:sldChg chg="modSp modNotes">
        <pc:chgData name="Yasmine Edge" userId="S::yedge@georgiavoices.org::a41223aa-d708-4882-aabe-718cd4546c94" providerId="AD" clId="Web-{5DA79353-312B-B1EF-5DB0-F21AA6F512D5}" dt="2022-05-09T18:21:33.688" v="1214"/>
        <pc:sldMkLst>
          <pc:docMk/>
          <pc:sldMk cId="0" sldId="263"/>
        </pc:sldMkLst>
        <pc:spChg chg="mod">
          <ac:chgData name="Yasmine Edge" userId="S::yedge@georgiavoices.org::a41223aa-d708-4882-aabe-718cd4546c94" providerId="AD" clId="Web-{5DA79353-312B-B1EF-5DB0-F21AA6F512D5}" dt="2022-05-09T17:33:32.533" v="420" actId="20577"/>
          <ac:spMkLst>
            <pc:docMk/>
            <pc:sldMk cId="0" sldId="263"/>
            <ac:spMk id="6" creationId="{00000000-0000-0000-0000-000000000000}"/>
          </ac:spMkLst>
        </pc:spChg>
      </pc:sldChg>
      <pc:sldChg chg="modSp">
        <pc:chgData name="Yasmine Edge" userId="S::yedge@georgiavoices.org::a41223aa-d708-4882-aabe-718cd4546c94" providerId="AD" clId="Web-{5DA79353-312B-B1EF-5DB0-F21AA6F512D5}" dt="2022-05-09T17:33:37.627" v="422" actId="20577"/>
        <pc:sldMkLst>
          <pc:docMk/>
          <pc:sldMk cId="0" sldId="264"/>
        </pc:sldMkLst>
        <pc:spChg chg="mod">
          <ac:chgData name="Yasmine Edge" userId="S::yedge@georgiavoices.org::a41223aa-d708-4882-aabe-718cd4546c94" providerId="AD" clId="Web-{5DA79353-312B-B1EF-5DB0-F21AA6F512D5}" dt="2022-05-09T17:33:37.627" v="422" actId="20577"/>
          <ac:spMkLst>
            <pc:docMk/>
            <pc:sldMk cId="0" sldId="264"/>
            <ac:spMk id="2" creationId="{00000000-0000-0000-0000-000000000000}"/>
          </ac:spMkLst>
        </pc:spChg>
      </pc:sldChg>
      <pc:sldChg chg="modSp">
        <pc:chgData name="Yasmine Edge" userId="S::yedge@georgiavoices.org::a41223aa-d708-4882-aabe-718cd4546c94" providerId="AD" clId="Web-{5DA79353-312B-B1EF-5DB0-F21AA6F512D5}" dt="2022-05-09T17:33:43.581" v="425" actId="20577"/>
        <pc:sldMkLst>
          <pc:docMk/>
          <pc:sldMk cId="0" sldId="265"/>
        </pc:sldMkLst>
        <pc:spChg chg="mod">
          <ac:chgData name="Yasmine Edge" userId="S::yedge@georgiavoices.org::a41223aa-d708-4882-aabe-718cd4546c94" providerId="AD" clId="Web-{5DA79353-312B-B1EF-5DB0-F21AA6F512D5}" dt="2022-05-09T17:33:43.581" v="425" actId="20577"/>
          <ac:spMkLst>
            <pc:docMk/>
            <pc:sldMk cId="0" sldId="265"/>
            <ac:spMk id="12" creationId="{00000000-0000-0000-0000-000000000000}"/>
          </ac:spMkLst>
        </pc:spChg>
      </pc:sldChg>
      <pc:sldChg chg="modSp">
        <pc:chgData name="Yasmine Edge" userId="S::yedge@georgiavoices.org::a41223aa-d708-4882-aabe-718cd4546c94" providerId="AD" clId="Web-{5DA79353-312B-B1EF-5DB0-F21AA6F512D5}" dt="2022-05-09T17:33:57.815" v="430" actId="20577"/>
        <pc:sldMkLst>
          <pc:docMk/>
          <pc:sldMk cId="0" sldId="266"/>
        </pc:sldMkLst>
        <pc:spChg chg="mod">
          <ac:chgData name="Yasmine Edge" userId="S::yedge@georgiavoices.org::a41223aa-d708-4882-aabe-718cd4546c94" providerId="AD" clId="Web-{5DA79353-312B-B1EF-5DB0-F21AA6F512D5}" dt="2022-05-09T17:33:57.815" v="430" actId="20577"/>
          <ac:spMkLst>
            <pc:docMk/>
            <pc:sldMk cId="0" sldId="266"/>
            <ac:spMk id="3" creationId="{00000000-0000-0000-0000-000000000000}"/>
          </ac:spMkLst>
        </pc:spChg>
      </pc:sldChg>
      <pc:sldChg chg="addSp delSp modSp">
        <pc:chgData name="Yasmine Edge" userId="S::yedge@georgiavoices.org::a41223aa-d708-4882-aabe-718cd4546c94" providerId="AD" clId="Web-{5DA79353-312B-B1EF-5DB0-F21AA6F512D5}" dt="2022-05-09T17:34:12.363" v="435" actId="20577"/>
        <pc:sldMkLst>
          <pc:docMk/>
          <pc:sldMk cId="0" sldId="267"/>
        </pc:sldMkLst>
        <pc:spChg chg="add del mod">
          <ac:chgData name="Yasmine Edge" userId="S::yedge@georgiavoices.org::a41223aa-d708-4882-aabe-718cd4546c94" providerId="AD" clId="Web-{5DA79353-312B-B1EF-5DB0-F21AA6F512D5}" dt="2022-05-09T17:34:12.363" v="435" actId="20577"/>
          <ac:spMkLst>
            <pc:docMk/>
            <pc:sldMk cId="0" sldId="267"/>
            <ac:spMk id="3" creationId="{00000000-0000-0000-0000-000000000000}"/>
          </ac:spMkLst>
        </pc:spChg>
      </pc:sldChg>
      <pc:sldChg chg="modSp">
        <pc:chgData name="Yasmine Edge" userId="S::yedge@georgiavoices.org::a41223aa-d708-4882-aabe-718cd4546c94" providerId="AD" clId="Web-{5DA79353-312B-B1EF-5DB0-F21AA6F512D5}" dt="2022-05-09T17:34:18.925" v="438" actId="20577"/>
        <pc:sldMkLst>
          <pc:docMk/>
          <pc:sldMk cId="0" sldId="268"/>
        </pc:sldMkLst>
        <pc:spChg chg="mod">
          <ac:chgData name="Yasmine Edge" userId="S::yedge@georgiavoices.org::a41223aa-d708-4882-aabe-718cd4546c94" providerId="AD" clId="Web-{5DA79353-312B-B1EF-5DB0-F21AA6F512D5}" dt="2022-05-09T17:34:18.925" v="438" actId="20577"/>
          <ac:spMkLst>
            <pc:docMk/>
            <pc:sldMk cId="0" sldId="268"/>
            <ac:spMk id="3" creationId="{00000000-0000-0000-0000-000000000000}"/>
          </ac:spMkLst>
        </pc:spChg>
      </pc:sldChg>
      <pc:sldChg chg="modSp">
        <pc:chgData name="Yasmine Edge" userId="S::yedge@georgiavoices.org::a41223aa-d708-4882-aabe-718cd4546c94" providerId="AD" clId="Web-{5DA79353-312B-B1EF-5DB0-F21AA6F512D5}" dt="2022-05-09T17:34:22.316" v="440" actId="20577"/>
        <pc:sldMkLst>
          <pc:docMk/>
          <pc:sldMk cId="0" sldId="269"/>
        </pc:sldMkLst>
        <pc:spChg chg="mod">
          <ac:chgData name="Yasmine Edge" userId="S::yedge@georgiavoices.org::a41223aa-d708-4882-aabe-718cd4546c94" providerId="AD" clId="Web-{5DA79353-312B-B1EF-5DB0-F21AA6F512D5}" dt="2022-05-09T17:34:22.316" v="440" actId="20577"/>
          <ac:spMkLst>
            <pc:docMk/>
            <pc:sldMk cId="0" sldId="269"/>
            <ac:spMk id="8" creationId="{00000000-0000-0000-0000-000000000000}"/>
          </ac:spMkLst>
        </pc:spChg>
      </pc:sldChg>
      <pc:sldChg chg="del">
        <pc:chgData name="Yasmine Edge" userId="S::yedge@georgiavoices.org::a41223aa-d708-4882-aabe-718cd4546c94" providerId="AD" clId="Web-{5DA79353-312B-B1EF-5DB0-F21AA6F512D5}" dt="2022-05-09T18:29:36.280" v="1216"/>
        <pc:sldMkLst>
          <pc:docMk/>
          <pc:sldMk cId="0" sldId="270"/>
        </pc:sldMkLst>
      </pc:sldChg>
      <pc:sldChg chg="new del">
        <pc:chgData name="Yasmine Edge" userId="S::yedge@georgiavoices.org::a41223aa-d708-4882-aabe-718cd4546c94" providerId="AD" clId="Web-{5DA79353-312B-B1EF-5DB0-F21AA6F512D5}" dt="2022-05-09T17:40:18.999" v="446"/>
        <pc:sldMkLst>
          <pc:docMk/>
          <pc:sldMk cId="135485487" sldId="271"/>
        </pc:sldMkLst>
      </pc:sldChg>
      <pc:sldChg chg="add modNotes">
        <pc:chgData name="Yasmine Edge" userId="S::yedge@georgiavoices.org::a41223aa-d708-4882-aabe-718cd4546c94" providerId="AD" clId="Web-{5DA79353-312B-B1EF-5DB0-F21AA6F512D5}" dt="2022-05-09T18:01:55.054" v="1064"/>
        <pc:sldMkLst>
          <pc:docMk/>
          <pc:sldMk cId="185290675" sldId="271"/>
        </pc:sldMkLst>
      </pc:sldChg>
      <pc:sldChg chg="addSp delSp modSp add del ord replId">
        <pc:chgData name="Yasmine Edge" userId="S::yedge@georgiavoices.org::a41223aa-d708-4882-aabe-718cd4546c94" providerId="AD" clId="Web-{5DA79353-312B-B1EF-5DB0-F21AA6F512D5}" dt="2022-05-09T17:44:30.381" v="485"/>
        <pc:sldMkLst>
          <pc:docMk/>
          <pc:sldMk cId="1832893045" sldId="272"/>
        </pc:sldMkLst>
        <pc:spChg chg="del topLvl">
          <ac:chgData name="Yasmine Edge" userId="S::yedge@georgiavoices.org::a41223aa-d708-4882-aabe-718cd4546c94" providerId="AD" clId="Web-{5DA79353-312B-B1EF-5DB0-F21AA6F512D5}" dt="2022-05-09T17:40:42.312" v="448"/>
          <ac:spMkLst>
            <pc:docMk/>
            <pc:sldMk cId="1832893045" sldId="272"/>
            <ac:spMk id="12" creationId="{00000000-0000-0000-0000-000000000000}"/>
          </ac:spMkLst>
        </pc:spChg>
        <pc:spChg chg="del topLvl">
          <ac:chgData name="Yasmine Edge" userId="S::yedge@georgiavoices.org::a41223aa-d708-4882-aabe-718cd4546c94" providerId="AD" clId="Web-{5DA79353-312B-B1EF-5DB0-F21AA6F512D5}" dt="2022-05-09T17:40:46.265" v="449"/>
          <ac:spMkLst>
            <pc:docMk/>
            <pc:sldMk cId="1832893045" sldId="272"/>
            <ac:spMk id="13" creationId="{00000000-0000-0000-0000-000000000000}"/>
          </ac:spMkLst>
        </pc:spChg>
        <pc:spChg chg="add mod">
          <ac:chgData name="Yasmine Edge" userId="S::yedge@georgiavoices.org::a41223aa-d708-4882-aabe-718cd4546c94" providerId="AD" clId="Web-{5DA79353-312B-B1EF-5DB0-F21AA6F512D5}" dt="2022-05-09T17:41:35.048" v="475" actId="20577"/>
          <ac:spMkLst>
            <pc:docMk/>
            <pc:sldMk cId="1832893045" sldId="272"/>
            <ac:spMk id="18" creationId="{D0D6619B-C371-EC0E-24E4-86ADE1138680}"/>
          </ac:spMkLst>
        </pc:spChg>
        <pc:spChg chg="add del">
          <ac:chgData name="Yasmine Edge" userId="S::yedge@georgiavoices.org::a41223aa-d708-4882-aabe-718cd4546c94" providerId="AD" clId="Web-{5DA79353-312B-B1EF-5DB0-F21AA6F512D5}" dt="2022-05-09T17:41:23.016" v="460"/>
          <ac:spMkLst>
            <pc:docMk/>
            <pc:sldMk cId="1832893045" sldId="272"/>
            <ac:spMk id="19" creationId="{3F23A259-5F50-5393-7933-FB13611232D6}"/>
          </ac:spMkLst>
        </pc:spChg>
        <pc:spChg chg="add del mod">
          <ac:chgData name="Yasmine Edge" userId="S::yedge@georgiavoices.org::a41223aa-d708-4882-aabe-718cd4546c94" providerId="AD" clId="Web-{5DA79353-312B-B1EF-5DB0-F21AA6F512D5}" dt="2022-05-09T17:41:23.001" v="459"/>
          <ac:spMkLst>
            <pc:docMk/>
            <pc:sldMk cId="1832893045" sldId="272"/>
            <ac:spMk id="20" creationId="{19065DE9-11E3-176E-895E-CB536AE09D28}"/>
          </ac:spMkLst>
        </pc:spChg>
        <pc:spChg chg="add del">
          <ac:chgData name="Yasmine Edge" userId="S::yedge@georgiavoices.org::a41223aa-d708-4882-aabe-718cd4546c94" providerId="AD" clId="Web-{5DA79353-312B-B1EF-5DB0-F21AA6F512D5}" dt="2022-05-09T17:41:16.219" v="457"/>
          <ac:spMkLst>
            <pc:docMk/>
            <pc:sldMk cId="1832893045" sldId="272"/>
            <ac:spMk id="21" creationId="{9D09CD51-FDAE-135A-F1A0-82594AB12897}"/>
          </ac:spMkLst>
        </pc:spChg>
        <pc:spChg chg="add del">
          <ac:chgData name="Yasmine Edge" userId="S::yedge@georgiavoices.org::a41223aa-d708-4882-aabe-718cd4546c94" providerId="AD" clId="Web-{5DA79353-312B-B1EF-5DB0-F21AA6F512D5}" dt="2022-05-09T17:41:14.032" v="456"/>
          <ac:spMkLst>
            <pc:docMk/>
            <pc:sldMk cId="1832893045" sldId="272"/>
            <ac:spMk id="22" creationId="{25E8AA0D-B950-A244-7948-62449150581A}"/>
          </ac:spMkLst>
        </pc:spChg>
        <pc:spChg chg="add del mod">
          <ac:chgData name="Yasmine Edge" userId="S::yedge@georgiavoices.org::a41223aa-d708-4882-aabe-718cd4546c94" providerId="AD" clId="Web-{5DA79353-312B-B1EF-5DB0-F21AA6F512D5}" dt="2022-05-09T17:41:45.892" v="479"/>
          <ac:spMkLst>
            <pc:docMk/>
            <pc:sldMk cId="1832893045" sldId="272"/>
            <ac:spMk id="23" creationId="{2EF78288-0EF2-2C2E-7BEB-A7EA13028698}"/>
          </ac:spMkLst>
        </pc:spChg>
        <pc:spChg chg="add mod">
          <ac:chgData name="Yasmine Edge" userId="S::yedge@georgiavoices.org::a41223aa-d708-4882-aabe-718cd4546c94" providerId="AD" clId="Web-{5DA79353-312B-B1EF-5DB0-F21AA6F512D5}" dt="2022-05-09T17:42:17.643" v="484" actId="1076"/>
          <ac:spMkLst>
            <pc:docMk/>
            <pc:sldMk cId="1832893045" sldId="272"/>
            <ac:spMk id="25" creationId="{08002836-0881-E1FD-96EE-C4898FDEA1D8}"/>
          </ac:spMkLst>
        </pc:spChg>
        <pc:grpChg chg="mod">
          <ac:chgData name="Yasmine Edge" userId="S::yedge@georgiavoices.org::a41223aa-d708-4882-aabe-718cd4546c94" providerId="AD" clId="Web-{5DA79353-312B-B1EF-5DB0-F21AA6F512D5}" dt="2022-05-09T17:42:07.549" v="482" actId="1076"/>
          <ac:grpSpMkLst>
            <pc:docMk/>
            <pc:sldMk cId="1832893045" sldId="272"/>
            <ac:grpSpMk id="4" creationId="{00000000-0000-0000-0000-000000000000}"/>
          </ac:grpSpMkLst>
        </pc:grpChg>
        <pc:grpChg chg="del">
          <ac:chgData name="Yasmine Edge" userId="S::yedge@georgiavoices.org::a41223aa-d708-4882-aabe-718cd4546c94" providerId="AD" clId="Web-{5DA79353-312B-B1EF-5DB0-F21AA6F512D5}" dt="2022-05-09T17:40:42.312" v="448"/>
          <ac:grpSpMkLst>
            <pc:docMk/>
            <pc:sldMk cId="1832893045" sldId="272"/>
            <ac:grpSpMk id="11" creationId="{00000000-0000-0000-0000-000000000000}"/>
          </ac:grpSpMkLst>
        </pc:grpChg>
        <pc:picChg chg="del">
          <ac:chgData name="Yasmine Edge" userId="S::yedge@georgiavoices.org::a41223aa-d708-4882-aabe-718cd4546c94" providerId="AD" clId="Web-{5DA79353-312B-B1EF-5DB0-F21AA6F512D5}" dt="2022-05-09T17:40:21.499" v="447"/>
          <ac:picMkLst>
            <pc:docMk/>
            <pc:sldMk cId="1832893045" sldId="272"/>
            <ac:picMk id="10" creationId="{00000000-0000-0000-0000-000000000000}"/>
          </ac:picMkLst>
        </pc:picChg>
      </pc:sldChg>
      <pc:sldChg chg="add">
        <pc:chgData name="Yasmine Edge" userId="S::yedge@georgiavoices.org::a41223aa-d708-4882-aabe-718cd4546c94" providerId="AD" clId="Web-{5DA79353-312B-B1EF-5DB0-F21AA6F512D5}" dt="2022-05-09T18:27:33.730" v="1215"/>
        <pc:sldMkLst>
          <pc:docMk/>
          <pc:sldMk cId="3780517243" sldId="272"/>
        </pc:sldMkLst>
      </pc:sldChg>
    </pc:docChg>
  </pc:docChgLst>
  <pc:docChgLst>
    <pc:chgData name="Nora Strasser-Burke" userId="0ab7324b-850b-4dfb-944b-5ceff60322a5" providerId="ADAL" clId="{CEEB2800-F743-42BE-BD8C-70EC58D7EE4D}"/>
    <pc:docChg chg="undo custSel addSld delSld modSld">
      <pc:chgData name="Nora Strasser-Burke" userId="0ab7324b-850b-4dfb-944b-5ceff60322a5" providerId="ADAL" clId="{CEEB2800-F743-42BE-BD8C-70EC58D7EE4D}" dt="2022-08-09T20:01:58.482" v="519"/>
      <pc:docMkLst>
        <pc:docMk/>
      </pc:docMkLst>
      <pc:sldChg chg="delSp modSp mod">
        <pc:chgData name="Nora Strasser-Burke" userId="0ab7324b-850b-4dfb-944b-5ceff60322a5" providerId="ADAL" clId="{CEEB2800-F743-42BE-BD8C-70EC58D7EE4D}" dt="2022-08-02T14:26:05.493" v="4" actId="1076"/>
        <pc:sldMkLst>
          <pc:docMk/>
          <pc:sldMk cId="0" sldId="256"/>
        </pc:sldMkLst>
        <pc:spChg chg="del mod topLvl">
          <ac:chgData name="Nora Strasser-Burke" userId="0ab7324b-850b-4dfb-944b-5ceff60322a5" providerId="ADAL" clId="{CEEB2800-F743-42BE-BD8C-70EC58D7EE4D}" dt="2022-08-02T14:26:01.351" v="3" actId="478"/>
          <ac:spMkLst>
            <pc:docMk/>
            <pc:sldMk cId="0" sldId="256"/>
            <ac:spMk id="15" creationId="{00000000-0000-0000-0000-000000000000}"/>
          </ac:spMkLst>
        </pc:spChg>
        <pc:spChg chg="del topLvl">
          <ac:chgData name="Nora Strasser-Burke" userId="0ab7324b-850b-4dfb-944b-5ceff60322a5" providerId="ADAL" clId="{CEEB2800-F743-42BE-BD8C-70EC58D7EE4D}" dt="2022-08-02T14:25:56.405" v="1" actId="478"/>
          <ac:spMkLst>
            <pc:docMk/>
            <pc:sldMk cId="0" sldId="256"/>
            <ac:spMk id="16" creationId="{00000000-0000-0000-0000-000000000000}"/>
          </ac:spMkLst>
        </pc:spChg>
        <pc:grpChg chg="del">
          <ac:chgData name="Nora Strasser-Burke" userId="0ab7324b-850b-4dfb-944b-5ceff60322a5" providerId="ADAL" clId="{CEEB2800-F743-42BE-BD8C-70EC58D7EE4D}" dt="2022-08-02T14:25:56.405" v="1" actId="478"/>
          <ac:grpSpMkLst>
            <pc:docMk/>
            <pc:sldMk cId="0" sldId="256"/>
            <ac:grpSpMk id="14" creationId="{00000000-0000-0000-0000-000000000000}"/>
          </ac:grpSpMkLst>
        </pc:grpChg>
        <pc:picChg chg="mod">
          <ac:chgData name="Nora Strasser-Burke" userId="0ab7324b-850b-4dfb-944b-5ceff60322a5" providerId="ADAL" clId="{CEEB2800-F743-42BE-BD8C-70EC58D7EE4D}" dt="2022-08-02T14:26:05.493" v="4" actId="1076"/>
          <ac:picMkLst>
            <pc:docMk/>
            <pc:sldMk cId="0" sldId="256"/>
            <ac:picMk id="10" creationId="{00000000-0000-0000-0000-000000000000}"/>
          </ac:picMkLst>
        </pc:picChg>
      </pc:sldChg>
      <pc:sldChg chg="addSp delSp modSp mod modNotesTx">
        <pc:chgData name="Nora Strasser-Burke" userId="0ab7324b-850b-4dfb-944b-5ceff60322a5" providerId="ADAL" clId="{CEEB2800-F743-42BE-BD8C-70EC58D7EE4D}" dt="2022-08-09T19:51:20.161" v="513" actId="20577"/>
        <pc:sldMkLst>
          <pc:docMk/>
          <pc:sldMk cId="0" sldId="258"/>
        </pc:sldMkLst>
        <pc:spChg chg="mod">
          <ac:chgData name="Nora Strasser-Burke" userId="0ab7324b-850b-4dfb-944b-5ceff60322a5" providerId="ADAL" clId="{CEEB2800-F743-42BE-BD8C-70EC58D7EE4D}" dt="2022-08-09T19:51:20.161" v="513" actId="20577"/>
          <ac:spMkLst>
            <pc:docMk/>
            <pc:sldMk cId="0" sldId="258"/>
            <ac:spMk id="6" creationId="{00000000-0000-0000-0000-000000000000}"/>
          </ac:spMkLst>
        </pc:spChg>
        <pc:spChg chg="mod">
          <ac:chgData name="Nora Strasser-Burke" userId="0ab7324b-850b-4dfb-944b-5ceff60322a5" providerId="ADAL" clId="{CEEB2800-F743-42BE-BD8C-70EC58D7EE4D}" dt="2022-08-09T19:28:47.219" v="121" actId="20577"/>
          <ac:spMkLst>
            <pc:docMk/>
            <pc:sldMk cId="0" sldId="258"/>
            <ac:spMk id="7" creationId="{00000000-0000-0000-0000-000000000000}"/>
          </ac:spMkLst>
        </pc:spChg>
        <pc:spChg chg="mod">
          <ac:chgData name="Nora Strasser-Burke" userId="0ab7324b-850b-4dfb-944b-5ceff60322a5" providerId="ADAL" clId="{CEEB2800-F743-42BE-BD8C-70EC58D7EE4D}" dt="2022-08-09T19:30:25.381" v="157" actId="1076"/>
          <ac:spMkLst>
            <pc:docMk/>
            <pc:sldMk cId="0" sldId="258"/>
            <ac:spMk id="16" creationId="{00000000-0000-0000-0000-000000000000}"/>
          </ac:spMkLst>
        </pc:spChg>
        <pc:spChg chg="mod">
          <ac:chgData name="Nora Strasser-Burke" userId="0ab7324b-850b-4dfb-944b-5ceff60322a5" providerId="ADAL" clId="{CEEB2800-F743-42BE-BD8C-70EC58D7EE4D}" dt="2022-08-09T19:31:14.992" v="180" actId="20577"/>
          <ac:spMkLst>
            <pc:docMk/>
            <pc:sldMk cId="0" sldId="258"/>
            <ac:spMk id="17" creationId="{00000000-0000-0000-0000-000000000000}"/>
          </ac:spMkLst>
        </pc:spChg>
        <pc:spChg chg="del">
          <ac:chgData name="Nora Strasser-Burke" userId="0ab7324b-850b-4dfb-944b-5ceff60322a5" providerId="ADAL" clId="{CEEB2800-F743-42BE-BD8C-70EC58D7EE4D}" dt="2022-08-09T19:29:11.202" v="142" actId="478"/>
          <ac:spMkLst>
            <pc:docMk/>
            <pc:sldMk cId="0" sldId="258"/>
            <ac:spMk id="18" creationId="{00000000-0000-0000-0000-000000000000}"/>
          </ac:spMkLst>
        </pc:spChg>
        <pc:spChg chg="del mod">
          <ac:chgData name="Nora Strasser-Burke" userId="0ab7324b-850b-4dfb-944b-5ceff60322a5" providerId="ADAL" clId="{CEEB2800-F743-42BE-BD8C-70EC58D7EE4D}" dt="2022-08-09T19:27:43.949" v="110" actId="478"/>
          <ac:spMkLst>
            <pc:docMk/>
            <pc:sldMk cId="0" sldId="258"/>
            <ac:spMk id="19" creationId="{00000000-0000-0000-0000-000000000000}"/>
          </ac:spMkLst>
        </pc:spChg>
        <pc:spChg chg="del mod">
          <ac:chgData name="Nora Strasser-Burke" userId="0ab7324b-850b-4dfb-944b-5ceff60322a5" providerId="ADAL" clId="{CEEB2800-F743-42BE-BD8C-70EC58D7EE4D}" dt="2022-08-09T19:31:18.691" v="181" actId="478"/>
          <ac:spMkLst>
            <pc:docMk/>
            <pc:sldMk cId="0" sldId="258"/>
            <ac:spMk id="20" creationId="{00000000-0000-0000-0000-000000000000}"/>
          </ac:spMkLst>
        </pc:spChg>
        <pc:spChg chg="mod">
          <ac:chgData name="Nora Strasser-Burke" userId="0ab7324b-850b-4dfb-944b-5ceff60322a5" providerId="ADAL" clId="{CEEB2800-F743-42BE-BD8C-70EC58D7EE4D}" dt="2022-08-09T19:29:48.571" v="150" actId="1076"/>
          <ac:spMkLst>
            <pc:docMk/>
            <pc:sldMk cId="0" sldId="258"/>
            <ac:spMk id="25" creationId="{00000000-0000-0000-0000-000000000000}"/>
          </ac:spMkLst>
        </pc:spChg>
        <pc:spChg chg="del mod">
          <ac:chgData name="Nora Strasser-Burke" userId="0ab7324b-850b-4dfb-944b-5ceff60322a5" providerId="ADAL" clId="{CEEB2800-F743-42BE-BD8C-70EC58D7EE4D}" dt="2022-08-09T19:30:56" v="159" actId="478"/>
          <ac:spMkLst>
            <pc:docMk/>
            <pc:sldMk cId="0" sldId="258"/>
            <ac:spMk id="27" creationId="{00000000-0000-0000-0000-000000000000}"/>
          </ac:spMkLst>
        </pc:spChg>
        <pc:spChg chg="mod">
          <ac:chgData name="Nora Strasser-Burke" userId="0ab7324b-850b-4dfb-944b-5ceff60322a5" providerId="ADAL" clId="{CEEB2800-F743-42BE-BD8C-70EC58D7EE4D}" dt="2022-08-09T19:31:00.030" v="160" actId="1076"/>
          <ac:spMkLst>
            <pc:docMk/>
            <pc:sldMk cId="0" sldId="258"/>
            <ac:spMk id="28" creationId="{00000000-0000-0000-0000-000000000000}"/>
          </ac:spMkLst>
        </pc:spChg>
        <pc:spChg chg="del mod">
          <ac:chgData name="Nora Strasser-Burke" userId="0ab7324b-850b-4dfb-944b-5ceff60322a5" providerId="ADAL" clId="{CEEB2800-F743-42BE-BD8C-70EC58D7EE4D}" dt="2022-08-09T19:31:24.350" v="184" actId="478"/>
          <ac:spMkLst>
            <pc:docMk/>
            <pc:sldMk cId="0" sldId="258"/>
            <ac:spMk id="29" creationId="{00000000-0000-0000-0000-000000000000}"/>
          </ac:spMkLst>
        </pc:spChg>
        <pc:spChg chg="del mod">
          <ac:chgData name="Nora Strasser-Burke" userId="0ab7324b-850b-4dfb-944b-5ceff60322a5" providerId="ADAL" clId="{CEEB2800-F743-42BE-BD8C-70EC58D7EE4D}" dt="2022-08-09T19:31:25.393" v="185" actId="478"/>
          <ac:spMkLst>
            <pc:docMk/>
            <pc:sldMk cId="0" sldId="258"/>
            <ac:spMk id="30" creationId="{00000000-0000-0000-0000-000000000000}"/>
          </ac:spMkLst>
        </pc:spChg>
        <pc:spChg chg="del mod">
          <ac:chgData name="Nora Strasser-Burke" userId="0ab7324b-850b-4dfb-944b-5ceff60322a5" providerId="ADAL" clId="{CEEB2800-F743-42BE-BD8C-70EC58D7EE4D}" dt="2022-08-09T19:29:20.441" v="145" actId="478"/>
          <ac:spMkLst>
            <pc:docMk/>
            <pc:sldMk cId="0" sldId="258"/>
            <ac:spMk id="31" creationId="{00000000-0000-0000-0000-000000000000}"/>
          </ac:spMkLst>
        </pc:spChg>
        <pc:spChg chg="del mod">
          <ac:chgData name="Nora Strasser-Burke" userId="0ab7324b-850b-4dfb-944b-5ceff60322a5" providerId="ADAL" clId="{CEEB2800-F743-42BE-BD8C-70EC58D7EE4D}" dt="2022-08-09T19:27:41.060" v="108" actId="478"/>
          <ac:spMkLst>
            <pc:docMk/>
            <pc:sldMk cId="0" sldId="258"/>
            <ac:spMk id="32" creationId="{00000000-0000-0000-0000-000000000000}"/>
          </ac:spMkLst>
        </pc:spChg>
        <pc:spChg chg="mod">
          <ac:chgData name="Nora Strasser-Burke" userId="0ab7324b-850b-4dfb-944b-5ceff60322a5" providerId="ADAL" clId="{CEEB2800-F743-42BE-BD8C-70EC58D7EE4D}" dt="2022-08-09T19:31:41.416" v="236" actId="20577"/>
          <ac:spMkLst>
            <pc:docMk/>
            <pc:sldMk cId="0" sldId="258"/>
            <ac:spMk id="33" creationId="{00000000-0000-0000-0000-000000000000}"/>
          </ac:spMkLst>
        </pc:spChg>
        <pc:spChg chg="add mod">
          <ac:chgData name="Nora Strasser-Burke" userId="0ab7324b-850b-4dfb-944b-5ceff60322a5" providerId="ADAL" clId="{CEEB2800-F743-42BE-BD8C-70EC58D7EE4D}" dt="2022-08-09T19:31:49.016" v="237" actId="1076"/>
          <ac:spMkLst>
            <pc:docMk/>
            <pc:sldMk cId="0" sldId="258"/>
            <ac:spMk id="34" creationId="{BF328DD6-84F9-E708-604E-E2F0D1B0DE50}"/>
          </ac:spMkLst>
        </pc:spChg>
        <pc:spChg chg="add del mod">
          <ac:chgData name="Nora Strasser-Burke" userId="0ab7324b-850b-4dfb-944b-5ceff60322a5" providerId="ADAL" clId="{CEEB2800-F743-42BE-BD8C-70EC58D7EE4D}" dt="2022-08-09T19:30:06.074" v="153"/>
          <ac:spMkLst>
            <pc:docMk/>
            <pc:sldMk cId="0" sldId="258"/>
            <ac:spMk id="35" creationId="{807E35E9-969F-BC44-41BB-2356A222434D}"/>
          </ac:spMkLst>
        </pc:spChg>
        <pc:spChg chg="add mod">
          <ac:chgData name="Nora Strasser-Burke" userId="0ab7324b-850b-4dfb-944b-5ceff60322a5" providerId="ADAL" clId="{CEEB2800-F743-42BE-BD8C-70EC58D7EE4D}" dt="2022-08-09T19:31:53.332" v="238" actId="1076"/>
          <ac:spMkLst>
            <pc:docMk/>
            <pc:sldMk cId="0" sldId="258"/>
            <ac:spMk id="36" creationId="{D162E42C-AC4F-F73D-89EE-D3B9C2F81680}"/>
          </ac:spMkLst>
        </pc:spChg>
        <pc:spChg chg="add del mod">
          <ac:chgData name="Nora Strasser-Burke" userId="0ab7324b-850b-4dfb-944b-5ceff60322a5" providerId="ADAL" clId="{CEEB2800-F743-42BE-BD8C-70EC58D7EE4D}" dt="2022-08-09T19:32:05.087" v="240"/>
          <ac:spMkLst>
            <pc:docMk/>
            <pc:sldMk cId="0" sldId="258"/>
            <ac:spMk id="37" creationId="{3DA6B63E-78DB-144C-05C6-492DC3240A47}"/>
          </ac:spMkLst>
        </pc:spChg>
        <pc:spChg chg="add mod">
          <ac:chgData name="Nora Strasser-Burke" userId="0ab7324b-850b-4dfb-944b-5ceff60322a5" providerId="ADAL" clId="{CEEB2800-F743-42BE-BD8C-70EC58D7EE4D}" dt="2022-08-09T19:48:35.051" v="261" actId="5793"/>
          <ac:spMkLst>
            <pc:docMk/>
            <pc:sldMk cId="0" sldId="258"/>
            <ac:spMk id="38" creationId="{7C160AD0-6B5D-29FF-F386-82AE24C825B6}"/>
          </ac:spMkLst>
        </pc:spChg>
        <pc:spChg chg="add del mod">
          <ac:chgData name="Nora Strasser-Burke" userId="0ab7324b-850b-4dfb-944b-5ceff60322a5" providerId="ADAL" clId="{CEEB2800-F743-42BE-BD8C-70EC58D7EE4D}" dt="2022-08-09T19:48:30.817" v="251" actId="478"/>
          <ac:spMkLst>
            <pc:docMk/>
            <pc:sldMk cId="0" sldId="258"/>
            <ac:spMk id="39" creationId="{0C0767B3-5ABD-7494-FB85-AE0404F995D7}"/>
          </ac:spMkLst>
        </pc:spChg>
        <pc:spChg chg="add del mod">
          <ac:chgData name="Nora Strasser-Burke" userId="0ab7324b-850b-4dfb-944b-5ceff60322a5" providerId="ADAL" clId="{CEEB2800-F743-42BE-BD8C-70EC58D7EE4D}" dt="2022-08-09T19:48:38.008" v="263" actId="478"/>
          <ac:spMkLst>
            <pc:docMk/>
            <pc:sldMk cId="0" sldId="258"/>
            <ac:spMk id="40" creationId="{7DA46D5C-9A64-4EB5-8025-AB8C6903DAD5}"/>
          </ac:spMkLst>
        </pc:spChg>
        <pc:spChg chg="add del mod">
          <ac:chgData name="Nora Strasser-Burke" userId="0ab7324b-850b-4dfb-944b-5ceff60322a5" providerId="ADAL" clId="{CEEB2800-F743-42BE-BD8C-70EC58D7EE4D}" dt="2022-08-09T19:48:40.984" v="265"/>
          <ac:spMkLst>
            <pc:docMk/>
            <pc:sldMk cId="0" sldId="258"/>
            <ac:spMk id="41" creationId="{0D59E77E-EAD1-0DB4-6E35-EEE784175FB9}"/>
          </ac:spMkLst>
        </pc:spChg>
        <pc:spChg chg="add mod">
          <ac:chgData name="Nora Strasser-Burke" userId="0ab7324b-850b-4dfb-944b-5ceff60322a5" providerId="ADAL" clId="{CEEB2800-F743-42BE-BD8C-70EC58D7EE4D}" dt="2022-08-09T19:49:46.124" v="501" actId="20577"/>
          <ac:spMkLst>
            <pc:docMk/>
            <pc:sldMk cId="0" sldId="258"/>
            <ac:spMk id="42" creationId="{227A08B6-A2E0-E3EF-8B07-E9A20D577177}"/>
          </ac:spMkLst>
        </pc:spChg>
        <pc:picChg chg="mod">
          <ac:chgData name="Nora Strasser-Burke" userId="0ab7324b-850b-4dfb-944b-5ceff60322a5" providerId="ADAL" clId="{CEEB2800-F743-42BE-BD8C-70EC58D7EE4D}" dt="2022-08-09T19:48:15.168" v="248" actId="1076"/>
          <ac:picMkLst>
            <pc:docMk/>
            <pc:sldMk cId="0" sldId="258"/>
            <ac:picMk id="8" creationId="{00000000-0000-0000-0000-000000000000}"/>
          </ac:picMkLst>
        </pc:picChg>
      </pc:sldChg>
      <pc:sldChg chg="delSp modSp del mod modNotesTx">
        <pc:chgData name="Nora Strasser-Burke" userId="0ab7324b-850b-4dfb-944b-5ceff60322a5" providerId="ADAL" clId="{CEEB2800-F743-42BE-BD8C-70EC58D7EE4D}" dt="2022-08-09T19:51:06.940" v="506" actId="47"/>
        <pc:sldMkLst>
          <pc:docMk/>
          <pc:sldMk cId="0" sldId="259"/>
        </pc:sldMkLst>
        <pc:spChg chg="del">
          <ac:chgData name="Nora Strasser-Burke" userId="0ab7324b-850b-4dfb-944b-5ceff60322a5" providerId="ADAL" clId="{CEEB2800-F743-42BE-BD8C-70EC58D7EE4D}" dt="2022-08-09T16:00:30.428" v="14" actId="478"/>
          <ac:spMkLst>
            <pc:docMk/>
            <pc:sldMk cId="0" sldId="259"/>
            <ac:spMk id="11" creationId="{00000000-0000-0000-0000-000000000000}"/>
          </ac:spMkLst>
        </pc:spChg>
        <pc:spChg chg="mod">
          <ac:chgData name="Nora Strasser-Burke" userId="0ab7324b-850b-4dfb-944b-5ceff60322a5" providerId="ADAL" clId="{CEEB2800-F743-42BE-BD8C-70EC58D7EE4D}" dt="2022-08-09T19:28:21.591" v="114" actId="1076"/>
          <ac:spMkLst>
            <pc:docMk/>
            <pc:sldMk cId="0" sldId="259"/>
            <ac:spMk id="13" creationId="{00000000-0000-0000-0000-000000000000}"/>
          </ac:spMkLst>
        </pc:spChg>
        <pc:spChg chg="del mod">
          <ac:chgData name="Nora Strasser-Burke" userId="0ab7324b-850b-4dfb-944b-5ceff60322a5" providerId="ADAL" clId="{CEEB2800-F743-42BE-BD8C-70EC58D7EE4D}" dt="2022-08-09T16:00:37.756" v="16" actId="478"/>
          <ac:spMkLst>
            <pc:docMk/>
            <pc:sldMk cId="0" sldId="259"/>
            <ac:spMk id="14" creationId="{00000000-0000-0000-0000-000000000000}"/>
          </ac:spMkLst>
        </pc:spChg>
        <pc:spChg chg="mod">
          <ac:chgData name="Nora Strasser-Burke" userId="0ab7324b-850b-4dfb-944b-5ceff60322a5" providerId="ADAL" clId="{CEEB2800-F743-42BE-BD8C-70EC58D7EE4D}" dt="2022-08-09T19:28:27.795" v="116" actId="1076"/>
          <ac:spMkLst>
            <pc:docMk/>
            <pc:sldMk cId="0" sldId="259"/>
            <ac:spMk id="15" creationId="{00000000-0000-0000-0000-000000000000}"/>
          </ac:spMkLst>
        </pc:spChg>
        <pc:spChg chg="mod">
          <ac:chgData name="Nora Strasser-Burke" userId="0ab7324b-850b-4dfb-944b-5ceff60322a5" providerId="ADAL" clId="{CEEB2800-F743-42BE-BD8C-70EC58D7EE4D}" dt="2022-08-09T19:28:42.382" v="119" actId="1076"/>
          <ac:spMkLst>
            <pc:docMk/>
            <pc:sldMk cId="0" sldId="259"/>
            <ac:spMk id="16" creationId="{00000000-0000-0000-0000-000000000000}"/>
          </ac:spMkLst>
        </pc:spChg>
        <pc:spChg chg="del">
          <ac:chgData name="Nora Strasser-Burke" userId="0ab7324b-850b-4dfb-944b-5ceff60322a5" providerId="ADAL" clId="{CEEB2800-F743-42BE-BD8C-70EC58D7EE4D}" dt="2022-08-09T16:00:25.213" v="12" actId="478"/>
          <ac:spMkLst>
            <pc:docMk/>
            <pc:sldMk cId="0" sldId="259"/>
            <ac:spMk id="20" creationId="{00000000-0000-0000-0000-000000000000}"/>
          </ac:spMkLst>
        </pc:spChg>
        <pc:spChg chg="del">
          <ac:chgData name="Nora Strasser-Burke" userId="0ab7324b-850b-4dfb-944b-5ceff60322a5" providerId="ADAL" clId="{CEEB2800-F743-42BE-BD8C-70EC58D7EE4D}" dt="2022-08-09T16:00:14.265" v="11" actId="478"/>
          <ac:spMkLst>
            <pc:docMk/>
            <pc:sldMk cId="0" sldId="259"/>
            <ac:spMk id="21" creationId="{00000000-0000-0000-0000-000000000000}"/>
          </ac:spMkLst>
        </pc:spChg>
        <pc:spChg chg="del">
          <ac:chgData name="Nora Strasser-Burke" userId="0ab7324b-850b-4dfb-944b-5ceff60322a5" providerId="ADAL" clId="{CEEB2800-F743-42BE-BD8C-70EC58D7EE4D}" dt="2022-08-09T16:00:27.830" v="13" actId="478"/>
          <ac:spMkLst>
            <pc:docMk/>
            <pc:sldMk cId="0" sldId="259"/>
            <ac:spMk id="22" creationId="{00000000-0000-0000-0000-000000000000}"/>
          </ac:spMkLst>
        </pc:spChg>
        <pc:spChg chg="del">
          <ac:chgData name="Nora Strasser-Burke" userId="0ab7324b-850b-4dfb-944b-5ceff60322a5" providerId="ADAL" clId="{CEEB2800-F743-42BE-BD8C-70EC58D7EE4D}" dt="2022-08-09T15:59:50.872" v="6" actId="478"/>
          <ac:spMkLst>
            <pc:docMk/>
            <pc:sldMk cId="0" sldId="259"/>
            <ac:spMk id="23" creationId="{00000000-0000-0000-0000-000000000000}"/>
          </ac:spMkLst>
        </pc:spChg>
        <pc:spChg chg="del mod">
          <ac:chgData name="Nora Strasser-Burke" userId="0ab7324b-850b-4dfb-944b-5ceff60322a5" providerId="ADAL" clId="{CEEB2800-F743-42BE-BD8C-70EC58D7EE4D}" dt="2022-08-09T16:00:35.644" v="15" actId="478"/>
          <ac:spMkLst>
            <pc:docMk/>
            <pc:sldMk cId="0" sldId="259"/>
            <ac:spMk id="24" creationId="{00000000-0000-0000-0000-000000000000}"/>
          </ac:spMkLst>
        </pc:spChg>
        <pc:spChg chg="mod">
          <ac:chgData name="Nora Strasser-Burke" userId="0ab7324b-850b-4dfb-944b-5ceff60322a5" providerId="ADAL" clId="{CEEB2800-F743-42BE-BD8C-70EC58D7EE4D}" dt="2022-08-09T19:28:33.561" v="117" actId="1076"/>
          <ac:spMkLst>
            <pc:docMk/>
            <pc:sldMk cId="0" sldId="259"/>
            <ac:spMk id="25" creationId="{00000000-0000-0000-0000-000000000000}"/>
          </ac:spMkLst>
        </pc:spChg>
        <pc:spChg chg="mod">
          <ac:chgData name="Nora Strasser-Burke" userId="0ab7324b-850b-4dfb-944b-5ceff60322a5" providerId="ADAL" clId="{CEEB2800-F743-42BE-BD8C-70EC58D7EE4D}" dt="2022-08-09T19:28:39.356" v="118" actId="1076"/>
          <ac:spMkLst>
            <pc:docMk/>
            <pc:sldMk cId="0" sldId="259"/>
            <ac:spMk id="28" creationId="{00000000-0000-0000-0000-000000000000}"/>
          </ac:spMkLst>
        </pc:spChg>
        <pc:spChg chg="mod">
          <ac:chgData name="Nora Strasser-Burke" userId="0ab7324b-850b-4dfb-944b-5ceff60322a5" providerId="ADAL" clId="{CEEB2800-F743-42BE-BD8C-70EC58D7EE4D}" dt="2022-08-09T19:30:13.908" v="154" actId="1076"/>
          <ac:spMkLst>
            <pc:docMk/>
            <pc:sldMk cId="0" sldId="259"/>
            <ac:spMk id="29" creationId="{00000000-0000-0000-0000-000000000000}"/>
          </ac:spMkLst>
        </pc:spChg>
      </pc:sldChg>
      <pc:sldChg chg="modNotesTx">
        <pc:chgData name="Nora Strasser-Burke" userId="0ab7324b-850b-4dfb-944b-5ceff60322a5" providerId="ADAL" clId="{CEEB2800-F743-42BE-BD8C-70EC58D7EE4D}" dt="2022-08-09T16:01:13.867" v="17" actId="20577"/>
        <pc:sldMkLst>
          <pc:docMk/>
          <pc:sldMk cId="0" sldId="262"/>
        </pc:sldMkLst>
      </pc:sldChg>
      <pc:sldChg chg="modSp mod">
        <pc:chgData name="Nora Strasser-Burke" userId="0ab7324b-850b-4dfb-944b-5ceff60322a5" providerId="ADAL" clId="{CEEB2800-F743-42BE-BD8C-70EC58D7EE4D}" dt="2022-08-09T19:53:34.762" v="518" actId="20577"/>
        <pc:sldMkLst>
          <pc:docMk/>
          <pc:sldMk cId="0" sldId="267"/>
        </pc:sldMkLst>
        <pc:spChg chg="mod">
          <ac:chgData name="Nora Strasser-Burke" userId="0ab7324b-850b-4dfb-944b-5ceff60322a5" providerId="ADAL" clId="{CEEB2800-F743-42BE-BD8C-70EC58D7EE4D}" dt="2022-08-09T19:53:34.762" v="518" actId="20577"/>
          <ac:spMkLst>
            <pc:docMk/>
            <pc:sldMk cId="0" sldId="267"/>
            <ac:spMk id="5" creationId="{00000000-0000-0000-0000-000000000000}"/>
          </ac:spMkLst>
        </pc:spChg>
      </pc:sldChg>
      <pc:sldChg chg="add setBg">
        <pc:chgData name="Nora Strasser-Burke" userId="0ab7324b-850b-4dfb-944b-5ceff60322a5" providerId="ADAL" clId="{CEEB2800-F743-42BE-BD8C-70EC58D7EE4D}" dt="2022-08-09T20:01:58.482" v="519"/>
        <pc:sldMkLst>
          <pc:docMk/>
          <pc:sldMk cId="2518843762" sldId="273"/>
        </pc:sldMkLst>
      </pc:sldChg>
    </pc:docChg>
  </pc:docChgLst>
  <pc:docChgLst>
    <pc:chgData name="Yasmine Edge" userId="S::yedge@georgiavoices.org::a41223aa-d708-4882-aabe-718cd4546c94" providerId="AD" clId="Web-{BC2FE274-08D8-3B3F-5156-08855E43D839}"/>
    <pc:docChg chg="modSld">
      <pc:chgData name="Yasmine Edge" userId="S::yedge@georgiavoices.org::a41223aa-d708-4882-aabe-718cd4546c94" providerId="AD" clId="Web-{BC2FE274-08D8-3B3F-5156-08855E43D839}" dt="2022-05-10T14:07:50.624" v="1046"/>
      <pc:docMkLst>
        <pc:docMk/>
      </pc:docMkLst>
      <pc:sldChg chg="modSp modNotes">
        <pc:chgData name="Yasmine Edge" userId="S::yedge@georgiavoices.org::a41223aa-d708-4882-aabe-718cd4546c94" providerId="AD" clId="Web-{BC2FE274-08D8-3B3F-5156-08855E43D839}" dt="2022-05-10T14:07:50.624" v="1046"/>
        <pc:sldMkLst>
          <pc:docMk/>
          <pc:sldMk cId="0" sldId="263"/>
        </pc:sldMkLst>
        <pc:spChg chg="mod">
          <ac:chgData name="Yasmine Edge" userId="S::yedge@georgiavoices.org::a41223aa-d708-4882-aabe-718cd4546c94" providerId="AD" clId="Web-{BC2FE274-08D8-3B3F-5156-08855E43D839}" dt="2022-05-10T13:17:42.903" v="1" actId="20577"/>
          <ac:spMkLst>
            <pc:docMk/>
            <pc:sldMk cId="0" sldId="263"/>
            <ac:spMk id="19" creationId="{00000000-0000-0000-0000-000000000000}"/>
          </ac:spMkLst>
        </pc:spChg>
      </pc:sldChg>
      <pc:sldChg chg="modNotes">
        <pc:chgData name="Yasmine Edge" userId="S::yedge@georgiavoices.org::a41223aa-d708-4882-aabe-718cd4546c94" providerId="AD" clId="Web-{BC2FE274-08D8-3B3F-5156-08855E43D839}" dt="2022-05-10T13:21:04.205" v="18"/>
        <pc:sldMkLst>
          <pc:docMk/>
          <pc:sldMk cId="0" sldId="265"/>
        </pc:sldMkLst>
      </pc:sldChg>
      <pc:sldChg chg="modNotes">
        <pc:chgData name="Yasmine Edge" userId="S::yedge@georgiavoices.org::a41223aa-d708-4882-aabe-718cd4546c94" providerId="AD" clId="Web-{BC2FE274-08D8-3B3F-5156-08855E43D839}" dt="2022-05-10T13:23:22.037" v="115"/>
        <pc:sldMkLst>
          <pc:docMk/>
          <pc:sldMk cId="0" sldId="267"/>
        </pc:sldMkLst>
      </pc:sldChg>
      <pc:sldChg chg="modNotes">
        <pc:chgData name="Yasmine Edge" userId="S::yedge@georgiavoices.org::a41223aa-d708-4882-aabe-718cd4546c94" providerId="AD" clId="Web-{BC2FE274-08D8-3B3F-5156-08855E43D839}" dt="2022-05-10T13:30:01.345" v="465"/>
        <pc:sldMkLst>
          <pc:docMk/>
          <pc:sldMk cId="0" sldId="268"/>
        </pc:sldMkLst>
      </pc:sldChg>
      <pc:sldChg chg="modNotes">
        <pc:chgData name="Yasmine Edge" userId="S::yedge@georgiavoices.org::a41223aa-d708-4882-aabe-718cd4546c94" providerId="AD" clId="Web-{BC2FE274-08D8-3B3F-5156-08855E43D839}" dt="2022-05-10T13:39:30.329" v="1026"/>
        <pc:sldMkLst>
          <pc:docMk/>
          <pc:sldMk cId="0" sldId="269"/>
        </pc:sldMkLst>
      </pc:sldChg>
    </pc:docChg>
  </pc:docChgLst>
  <pc:docChgLst>
    <pc:chgData name="Nora Strasser-Burke" userId="0ab7324b-850b-4dfb-944b-5ceff60322a5" providerId="ADAL" clId="{AD8CDA87-461A-435E-B537-5A0B5C05D654}"/>
    <pc:docChg chg="modSld">
      <pc:chgData name="Nora Strasser-Burke" userId="0ab7324b-850b-4dfb-944b-5ceff60322a5" providerId="ADAL" clId="{AD8CDA87-461A-435E-B537-5A0B5C05D654}" dt="2022-08-02T14:25:23.794" v="17" actId="14100"/>
      <pc:docMkLst>
        <pc:docMk/>
      </pc:docMkLst>
      <pc:sldChg chg="modSp mod">
        <pc:chgData name="Nora Strasser-Burke" userId="0ab7324b-850b-4dfb-944b-5ceff60322a5" providerId="ADAL" clId="{AD8CDA87-461A-435E-B537-5A0B5C05D654}" dt="2022-08-02T14:25:23.794" v="17" actId="14100"/>
        <pc:sldMkLst>
          <pc:docMk/>
          <pc:sldMk cId="3780517243" sldId="272"/>
        </pc:sldMkLst>
        <pc:spChg chg="mod">
          <ac:chgData name="Nora Strasser-Burke" userId="0ab7324b-850b-4dfb-944b-5ceff60322a5" providerId="ADAL" clId="{AD8CDA87-461A-435E-B537-5A0B5C05D654}" dt="2022-08-02T14:25:23.794" v="17" actId="14100"/>
          <ac:spMkLst>
            <pc:docMk/>
            <pc:sldMk cId="3780517243" sldId="272"/>
            <ac:spMk id="19" creationId="{00000000-0000-0000-0000-000000000000}"/>
          </ac:spMkLst>
        </pc:spChg>
      </pc:sldChg>
    </pc:docChg>
  </pc:docChgLst>
  <pc:docChgLst>
    <pc:chgData name="Nora Strasser-Burke" userId="0ab7324b-850b-4dfb-944b-5ceff60322a5" providerId="ADAL" clId="{BDA69972-2868-4D07-9E8B-87A5422B0095}"/>
    <pc:docChg chg="undo custSel addSld delSld modSld">
      <pc:chgData name="Nora Strasser-Burke" userId="0ab7324b-850b-4dfb-944b-5ceff60322a5" providerId="ADAL" clId="{BDA69972-2868-4D07-9E8B-87A5422B0095}" dt="2022-08-24T16:12:10.417" v="920"/>
      <pc:docMkLst>
        <pc:docMk/>
      </pc:docMkLst>
      <pc:sldChg chg="addSp delSp modSp mod modNotesTx">
        <pc:chgData name="Nora Strasser-Burke" userId="0ab7324b-850b-4dfb-944b-5ceff60322a5" providerId="ADAL" clId="{BDA69972-2868-4D07-9E8B-87A5422B0095}" dt="2022-08-24T15:59:58.614" v="420" actId="20577"/>
        <pc:sldMkLst>
          <pc:docMk/>
          <pc:sldMk cId="0" sldId="257"/>
        </pc:sldMkLst>
        <pc:spChg chg="mod">
          <ac:chgData name="Nora Strasser-Burke" userId="0ab7324b-850b-4dfb-944b-5ceff60322a5" providerId="ADAL" clId="{BDA69972-2868-4D07-9E8B-87A5422B0095}" dt="2022-08-24T15:54:49.361" v="187"/>
          <ac:spMkLst>
            <pc:docMk/>
            <pc:sldMk cId="0" sldId="257"/>
            <ac:spMk id="17" creationId="{12592843-9C67-598D-C6AE-90D449232054}"/>
          </ac:spMkLst>
        </pc:spChg>
        <pc:spChg chg="mod">
          <ac:chgData name="Nora Strasser-Burke" userId="0ab7324b-850b-4dfb-944b-5ceff60322a5" providerId="ADAL" clId="{BDA69972-2868-4D07-9E8B-87A5422B0095}" dt="2022-08-24T15:54:49.361" v="187"/>
          <ac:spMkLst>
            <pc:docMk/>
            <pc:sldMk cId="0" sldId="257"/>
            <ac:spMk id="18" creationId="{D7C87987-30BE-4E44-3E7E-076B583CDFE8}"/>
          </ac:spMkLst>
        </pc:spChg>
        <pc:spChg chg="mod">
          <ac:chgData name="Nora Strasser-Burke" userId="0ab7324b-850b-4dfb-944b-5ceff60322a5" providerId="ADAL" clId="{BDA69972-2868-4D07-9E8B-87A5422B0095}" dt="2022-08-24T15:54:49.361" v="187"/>
          <ac:spMkLst>
            <pc:docMk/>
            <pc:sldMk cId="0" sldId="257"/>
            <ac:spMk id="19" creationId="{4CB83C89-2FB4-8A3C-2D7B-48461F9D5893}"/>
          </ac:spMkLst>
        </pc:spChg>
        <pc:spChg chg="add mod">
          <ac:chgData name="Nora Strasser-Burke" userId="0ab7324b-850b-4dfb-944b-5ceff60322a5" providerId="ADAL" clId="{BDA69972-2868-4D07-9E8B-87A5422B0095}" dt="2022-08-24T15:55:25.143" v="258" actId="14100"/>
          <ac:spMkLst>
            <pc:docMk/>
            <pc:sldMk cId="0" sldId="257"/>
            <ac:spMk id="21" creationId="{B9DA9373-3463-878A-4729-6075C01F9EAB}"/>
          </ac:spMkLst>
        </pc:spChg>
        <pc:grpChg chg="add del mod">
          <ac:chgData name="Nora Strasser-Burke" userId="0ab7324b-850b-4dfb-944b-5ceff60322a5" providerId="ADAL" clId="{BDA69972-2868-4D07-9E8B-87A5422B0095}" dt="2022-08-24T15:54:52.741" v="190"/>
          <ac:grpSpMkLst>
            <pc:docMk/>
            <pc:sldMk cId="0" sldId="257"/>
            <ac:grpSpMk id="16" creationId="{E78EDE2F-D43F-E514-0250-F96F310C8241}"/>
          </ac:grpSpMkLst>
        </pc:grpChg>
      </pc:sldChg>
      <pc:sldChg chg="addSp delSp modSp add del mod modNotesTx">
        <pc:chgData name="Nora Strasser-Burke" userId="0ab7324b-850b-4dfb-944b-5ceff60322a5" providerId="ADAL" clId="{BDA69972-2868-4D07-9E8B-87A5422B0095}" dt="2022-08-24T15:59:25.189" v="400" actId="1076"/>
        <pc:sldMkLst>
          <pc:docMk/>
          <pc:sldMk cId="0" sldId="258"/>
        </pc:sldMkLst>
        <pc:spChg chg="mod">
          <ac:chgData name="Nora Strasser-Burke" userId="0ab7324b-850b-4dfb-944b-5ceff60322a5" providerId="ADAL" clId="{BDA69972-2868-4D07-9E8B-87A5422B0095}" dt="2022-08-24T15:54:40.929" v="186" actId="20577"/>
          <ac:spMkLst>
            <pc:docMk/>
            <pc:sldMk cId="0" sldId="258"/>
            <ac:spMk id="6" creationId="{00000000-0000-0000-0000-000000000000}"/>
          </ac:spMkLst>
        </pc:spChg>
        <pc:spChg chg="mod">
          <ac:chgData name="Nora Strasser-Burke" userId="0ab7324b-850b-4dfb-944b-5ceff60322a5" providerId="ADAL" clId="{BDA69972-2868-4D07-9E8B-87A5422B0095}" dt="2022-08-24T15:54:23.682" v="130" actId="20577"/>
          <ac:spMkLst>
            <pc:docMk/>
            <pc:sldMk cId="0" sldId="258"/>
            <ac:spMk id="7" creationId="{00000000-0000-0000-0000-000000000000}"/>
          </ac:spMkLst>
        </pc:spChg>
        <pc:spChg chg="del">
          <ac:chgData name="Nora Strasser-Burke" userId="0ab7324b-850b-4dfb-944b-5ceff60322a5" providerId="ADAL" clId="{BDA69972-2868-4D07-9E8B-87A5422B0095}" dt="2022-08-24T15:58:02.177" v="378" actId="478"/>
          <ac:spMkLst>
            <pc:docMk/>
            <pc:sldMk cId="0" sldId="258"/>
            <ac:spMk id="12" creationId="{00000000-0000-0000-0000-000000000000}"/>
          </ac:spMkLst>
        </pc:spChg>
        <pc:spChg chg="del mod">
          <ac:chgData name="Nora Strasser-Burke" userId="0ab7324b-850b-4dfb-944b-5ceff60322a5" providerId="ADAL" clId="{BDA69972-2868-4D07-9E8B-87A5422B0095}" dt="2022-08-24T15:56:09.761" v="292"/>
          <ac:spMkLst>
            <pc:docMk/>
            <pc:sldMk cId="0" sldId="258"/>
            <ac:spMk id="14" creationId="{00000000-0000-0000-0000-000000000000}"/>
          </ac:spMkLst>
        </pc:spChg>
        <pc:spChg chg="del mod">
          <ac:chgData name="Nora Strasser-Burke" userId="0ab7324b-850b-4dfb-944b-5ceff60322a5" providerId="ADAL" clId="{BDA69972-2868-4D07-9E8B-87A5422B0095}" dt="2022-08-24T15:56:09.761" v="286"/>
          <ac:spMkLst>
            <pc:docMk/>
            <pc:sldMk cId="0" sldId="258"/>
            <ac:spMk id="16" creationId="{00000000-0000-0000-0000-000000000000}"/>
          </ac:spMkLst>
        </pc:spChg>
        <pc:spChg chg="del mod">
          <ac:chgData name="Nora Strasser-Burke" userId="0ab7324b-850b-4dfb-944b-5ceff60322a5" providerId="ADAL" clId="{BDA69972-2868-4D07-9E8B-87A5422B0095}" dt="2022-08-24T15:56:09.761" v="282"/>
          <ac:spMkLst>
            <pc:docMk/>
            <pc:sldMk cId="0" sldId="258"/>
            <ac:spMk id="17" creationId="{00000000-0000-0000-0000-000000000000}"/>
          </ac:spMkLst>
        </pc:spChg>
        <pc:spChg chg="add mod">
          <ac:chgData name="Nora Strasser-Burke" userId="0ab7324b-850b-4dfb-944b-5ceff60322a5" providerId="ADAL" clId="{BDA69972-2868-4D07-9E8B-87A5422B0095}" dt="2022-08-24T15:59:25.189" v="400" actId="1076"/>
          <ac:spMkLst>
            <pc:docMk/>
            <pc:sldMk cId="0" sldId="258"/>
            <ac:spMk id="18" creationId="{C8BCF620-9DCA-5E00-4E9D-EE279419DA08}"/>
          </ac:spMkLst>
        </pc:spChg>
        <pc:spChg chg="del mod">
          <ac:chgData name="Nora Strasser-Burke" userId="0ab7324b-850b-4dfb-944b-5ceff60322a5" providerId="ADAL" clId="{BDA69972-2868-4D07-9E8B-87A5422B0095}" dt="2022-08-24T15:56:09.761" v="290"/>
          <ac:spMkLst>
            <pc:docMk/>
            <pc:sldMk cId="0" sldId="258"/>
            <ac:spMk id="25" creationId="{00000000-0000-0000-0000-000000000000}"/>
          </ac:spMkLst>
        </pc:spChg>
        <pc:spChg chg="del mod">
          <ac:chgData name="Nora Strasser-Burke" userId="0ab7324b-850b-4dfb-944b-5ceff60322a5" providerId="ADAL" clId="{BDA69972-2868-4D07-9E8B-87A5422B0095}" dt="2022-08-24T15:56:09.761" v="288"/>
          <ac:spMkLst>
            <pc:docMk/>
            <pc:sldMk cId="0" sldId="258"/>
            <ac:spMk id="26" creationId="{00000000-0000-0000-0000-000000000000}"/>
          </ac:spMkLst>
        </pc:spChg>
        <pc:spChg chg="del mod">
          <ac:chgData name="Nora Strasser-Burke" userId="0ab7324b-850b-4dfb-944b-5ceff60322a5" providerId="ADAL" clId="{BDA69972-2868-4D07-9E8B-87A5422B0095}" dt="2022-08-24T15:56:09.761" v="284"/>
          <ac:spMkLst>
            <pc:docMk/>
            <pc:sldMk cId="0" sldId="258"/>
            <ac:spMk id="28" creationId="{00000000-0000-0000-0000-000000000000}"/>
          </ac:spMkLst>
        </pc:spChg>
        <pc:spChg chg="del mod">
          <ac:chgData name="Nora Strasser-Burke" userId="0ab7324b-850b-4dfb-944b-5ceff60322a5" providerId="ADAL" clId="{BDA69972-2868-4D07-9E8B-87A5422B0095}" dt="2022-08-24T15:56:09.761" v="280"/>
          <ac:spMkLst>
            <pc:docMk/>
            <pc:sldMk cId="0" sldId="258"/>
            <ac:spMk id="33" creationId="{00000000-0000-0000-0000-000000000000}"/>
          </ac:spMkLst>
        </pc:spChg>
        <pc:spChg chg="del mod">
          <ac:chgData name="Nora Strasser-Burke" userId="0ab7324b-850b-4dfb-944b-5ceff60322a5" providerId="ADAL" clId="{BDA69972-2868-4D07-9E8B-87A5422B0095}" dt="2022-08-24T15:56:09.759" v="278"/>
          <ac:spMkLst>
            <pc:docMk/>
            <pc:sldMk cId="0" sldId="258"/>
            <ac:spMk id="34" creationId="{BF328DD6-84F9-E708-604E-E2F0D1B0DE50}"/>
          </ac:spMkLst>
        </pc:spChg>
        <pc:spChg chg="del mod">
          <ac:chgData name="Nora Strasser-Burke" userId="0ab7324b-850b-4dfb-944b-5ceff60322a5" providerId="ADAL" clId="{BDA69972-2868-4D07-9E8B-87A5422B0095}" dt="2022-08-24T15:56:09.759" v="276"/>
          <ac:spMkLst>
            <pc:docMk/>
            <pc:sldMk cId="0" sldId="258"/>
            <ac:spMk id="36" creationId="{D162E42C-AC4F-F73D-89EE-D3B9C2F81680}"/>
          </ac:spMkLst>
        </pc:spChg>
        <pc:spChg chg="del mod">
          <ac:chgData name="Nora Strasser-Burke" userId="0ab7324b-850b-4dfb-944b-5ceff60322a5" providerId="ADAL" clId="{BDA69972-2868-4D07-9E8B-87A5422B0095}" dt="2022-08-24T15:55:52.219" v="262" actId="478"/>
          <ac:spMkLst>
            <pc:docMk/>
            <pc:sldMk cId="0" sldId="258"/>
            <ac:spMk id="38" creationId="{7C160AD0-6B5D-29FF-F386-82AE24C825B6}"/>
          </ac:spMkLst>
        </pc:spChg>
        <pc:spChg chg="del mod">
          <ac:chgData name="Nora Strasser-Burke" userId="0ab7324b-850b-4dfb-944b-5ceff60322a5" providerId="ADAL" clId="{BDA69972-2868-4D07-9E8B-87A5422B0095}" dt="2022-08-24T15:55:52.219" v="264"/>
          <ac:spMkLst>
            <pc:docMk/>
            <pc:sldMk cId="0" sldId="258"/>
            <ac:spMk id="42" creationId="{227A08B6-A2E0-E3EF-8B07-E9A20D577177}"/>
          </ac:spMkLst>
        </pc:spChg>
        <pc:picChg chg="del">
          <ac:chgData name="Nora Strasser-Burke" userId="0ab7324b-850b-4dfb-944b-5ceff60322a5" providerId="ADAL" clId="{BDA69972-2868-4D07-9E8B-87A5422B0095}" dt="2022-08-24T15:58:02.989" v="379" actId="478"/>
          <ac:picMkLst>
            <pc:docMk/>
            <pc:sldMk cId="0" sldId="258"/>
            <ac:picMk id="13" creationId="{00000000-0000-0000-0000-000000000000}"/>
          </ac:picMkLst>
        </pc:picChg>
        <pc:picChg chg="del">
          <ac:chgData name="Nora Strasser-Burke" userId="0ab7324b-850b-4dfb-944b-5ceff60322a5" providerId="ADAL" clId="{BDA69972-2868-4D07-9E8B-87A5422B0095}" dt="2022-08-24T15:58:01.159" v="377" actId="478"/>
          <ac:picMkLst>
            <pc:docMk/>
            <pc:sldMk cId="0" sldId="258"/>
            <ac:picMk id="15" creationId="{00000000-0000-0000-0000-000000000000}"/>
          </ac:picMkLst>
        </pc:picChg>
        <pc:picChg chg="del">
          <ac:chgData name="Nora Strasser-Burke" userId="0ab7324b-850b-4dfb-944b-5ceff60322a5" providerId="ADAL" clId="{BDA69972-2868-4D07-9E8B-87A5422B0095}" dt="2022-08-24T15:58:00.299" v="376" actId="478"/>
          <ac:picMkLst>
            <pc:docMk/>
            <pc:sldMk cId="0" sldId="258"/>
            <ac:picMk id="21" creationId="{00000000-0000-0000-0000-000000000000}"/>
          </ac:picMkLst>
        </pc:picChg>
        <pc:picChg chg="del">
          <ac:chgData name="Nora Strasser-Burke" userId="0ab7324b-850b-4dfb-944b-5ceff60322a5" providerId="ADAL" clId="{BDA69972-2868-4D07-9E8B-87A5422B0095}" dt="2022-08-24T15:58:03.759" v="380" actId="478"/>
          <ac:picMkLst>
            <pc:docMk/>
            <pc:sldMk cId="0" sldId="258"/>
            <ac:picMk id="22" creationId="{00000000-0000-0000-0000-000000000000}"/>
          </ac:picMkLst>
        </pc:picChg>
        <pc:picChg chg="del">
          <ac:chgData name="Nora Strasser-Burke" userId="0ab7324b-850b-4dfb-944b-5ceff60322a5" providerId="ADAL" clId="{BDA69972-2868-4D07-9E8B-87A5422B0095}" dt="2022-08-24T15:58:04.600" v="381" actId="478"/>
          <ac:picMkLst>
            <pc:docMk/>
            <pc:sldMk cId="0" sldId="258"/>
            <ac:picMk id="23" creationId="{00000000-0000-0000-0000-000000000000}"/>
          </ac:picMkLst>
        </pc:picChg>
        <pc:picChg chg="del">
          <ac:chgData name="Nora Strasser-Burke" userId="0ab7324b-850b-4dfb-944b-5ceff60322a5" providerId="ADAL" clId="{BDA69972-2868-4D07-9E8B-87A5422B0095}" dt="2022-08-24T15:58:05.558" v="382" actId="478"/>
          <ac:picMkLst>
            <pc:docMk/>
            <pc:sldMk cId="0" sldId="258"/>
            <ac:picMk id="24" creationId="{00000000-0000-0000-0000-000000000000}"/>
          </ac:picMkLst>
        </pc:picChg>
      </pc:sldChg>
      <pc:sldChg chg="modSp mod modNotesTx">
        <pc:chgData name="Nora Strasser-Burke" userId="0ab7324b-850b-4dfb-944b-5ceff60322a5" providerId="ADAL" clId="{BDA69972-2868-4D07-9E8B-87A5422B0095}" dt="2022-08-24T15:59:55.509" v="419" actId="20577"/>
        <pc:sldMkLst>
          <pc:docMk/>
          <pc:sldMk cId="0" sldId="260"/>
        </pc:sldMkLst>
        <pc:spChg chg="mod">
          <ac:chgData name="Nora Strasser-Burke" userId="0ab7324b-850b-4dfb-944b-5ceff60322a5" providerId="ADAL" clId="{BDA69972-2868-4D07-9E8B-87A5422B0095}" dt="2022-08-24T15:59:45.979" v="401" actId="20577"/>
          <ac:spMkLst>
            <pc:docMk/>
            <pc:sldMk cId="0" sldId="260"/>
            <ac:spMk id="12" creationId="{00000000-0000-0000-0000-000000000000}"/>
          </ac:spMkLst>
        </pc:spChg>
        <pc:spChg chg="mod">
          <ac:chgData name="Nora Strasser-Burke" userId="0ab7324b-850b-4dfb-944b-5ceff60322a5" providerId="ADAL" clId="{BDA69972-2868-4D07-9E8B-87A5422B0095}" dt="2022-08-24T15:59:52.268" v="418" actId="20577"/>
          <ac:spMkLst>
            <pc:docMk/>
            <pc:sldMk cId="0" sldId="260"/>
            <ac:spMk id="13" creationId="{00000000-0000-0000-0000-000000000000}"/>
          </ac:spMkLst>
        </pc:spChg>
      </pc:sldChg>
      <pc:sldChg chg="modNotesTx">
        <pc:chgData name="Nora Strasser-Burke" userId="0ab7324b-850b-4dfb-944b-5ceff60322a5" providerId="ADAL" clId="{BDA69972-2868-4D07-9E8B-87A5422B0095}" dt="2022-08-24T16:00:02.849" v="421" actId="20577"/>
        <pc:sldMkLst>
          <pc:docMk/>
          <pc:sldMk cId="0" sldId="261"/>
        </pc:sldMkLst>
      </pc:sldChg>
      <pc:sldChg chg="modNotesTx">
        <pc:chgData name="Nora Strasser-Burke" userId="0ab7324b-850b-4dfb-944b-5ceff60322a5" providerId="ADAL" clId="{BDA69972-2868-4D07-9E8B-87A5422B0095}" dt="2022-08-24T16:00:06.782" v="422" actId="20577"/>
        <pc:sldMkLst>
          <pc:docMk/>
          <pc:sldMk cId="0" sldId="262"/>
        </pc:sldMkLst>
      </pc:sldChg>
      <pc:sldChg chg="modSp mod modNotesTx">
        <pc:chgData name="Nora Strasser-Burke" userId="0ab7324b-850b-4dfb-944b-5ceff60322a5" providerId="ADAL" clId="{BDA69972-2868-4D07-9E8B-87A5422B0095}" dt="2022-08-24T16:00:26.055" v="473" actId="20577"/>
        <pc:sldMkLst>
          <pc:docMk/>
          <pc:sldMk cId="0" sldId="263"/>
        </pc:sldMkLst>
        <pc:spChg chg="mod">
          <ac:chgData name="Nora Strasser-Burke" userId="0ab7324b-850b-4dfb-944b-5ceff60322a5" providerId="ADAL" clId="{BDA69972-2868-4D07-9E8B-87A5422B0095}" dt="2022-08-24T16:00:26.055" v="473" actId="20577"/>
          <ac:spMkLst>
            <pc:docMk/>
            <pc:sldMk cId="0" sldId="263"/>
            <ac:spMk id="20" creationId="{00000000-0000-0000-0000-000000000000}"/>
          </ac:spMkLst>
        </pc:spChg>
      </pc:sldChg>
      <pc:sldChg chg="modSp mod modNotesTx">
        <pc:chgData name="Nora Strasser-Burke" userId="0ab7324b-850b-4dfb-944b-5ceff60322a5" providerId="ADAL" clId="{BDA69972-2868-4D07-9E8B-87A5422B0095}" dt="2022-08-24T16:01:08.890" v="566" actId="20577"/>
        <pc:sldMkLst>
          <pc:docMk/>
          <pc:sldMk cId="0" sldId="264"/>
        </pc:sldMkLst>
        <pc:spChg chg="mod">
          <ac:chgData name="Nora Strasser-Burke" userId="0ab7324b-850b-4dfb-944b-5ceff60322a5" providerId="ADAL" clId="{BDA69972-2868-4D07-9E8B-87A5422B0095}" dt="2022-08-24T16:01:08.890" v="566" actId="20577"/>
          <ac:spMkLst>
            <pc:docMk/>
            <pc:sldMk cId="0" sldId="264"/>
            <ac:spMk id="4" creationId="{00000000-0000-0000-0000-000000000000}"/>
          </ac:spMkLst>
        </pc:spChg>
      </pc:sldChg>
      <pc:sldChg chg="addSp delSp modSp mod modNotesTx">
        <pc:chgData name="Nora Strasser-Burke" userId="0ab7324b-850b-4dfb-944b-5ceff60322a5" providerId="ADAL" clId="{BDA69972-2868-4D07-9E8B-87A5422B0095}" dt="2022-08-24T16:03:26.381" v="746" actId="20577"/>
        <pc:sldMkLst>
          <pc:docMk/>
          <pc:sldMk cId="0" sldId="265"/>
        </pc:sldMkLst>
        <pc:spChg chg="mod">
          <ac:chgData name="Nora Strasser-Burke" userId="0ab7324b-850b-4dfb-944b-5ceff60322a5" providerId="ADAL" clId="{BDA69972-2868-4D07-9E8B-87A5422B0095}" dt="2022-08-24T16:01:51.886" v="574" actId="20577"/>
          <ac:spMkLst>
            <pc:docMk/>
            <pc:sldMk cId="0" sldId="265"/>
            <ac:spMk id="10" creationId="{00000000-0000-0000-0000-000000000000}"/>
          </ac:spMkLst>
        </pc:spChg>
        <pc:spChg chg="del mod">
          <ac:chgData name="Nora Strasser-Burke" userId="0ab7324b-850b-4dfb-944b-5ceff60322a5" providerId="ADAL" clId="{BDA69972-2868-4D07-9E8B-87A5422B0095}" dt="2022-08-24T16:01:39.756" v="569" actId="478"/>
          <ac:spMkLst>
            <pc:docMk/>
            <pc:sldMk cId="0" sldId="265"/>
            <ac:spMk id="16" creationId="{00000000-0000-0000-0000-000000000000}"/>
          </ac:spMkLst>
        </pc:spChg>
        <pc:spChg chg="mod">
          <ac:chgData name="Nora Strasser-Burke" userId="0ab7324b-850b-4dfb-944b-5ceff60322a5" providerId="ADAL" clId="{BDA69972-2868-4D07-9E8B-87A5422B0095}" dt="2022-08-24T16:03:03.333" v="651" actId="1076"/>
          <ac:spMkLst>
            <pc:docMk/>
            <pc:sldMk cId="0" sldId="265"/>
            <ac:spMk id="17" creationId="{00000000-0000-0000-0000-000000000000}"/>
          </ac:spMkLst>
        </pc:spChg>
        <pc:spChg chg="add mod">
          <ac:chgData name="Nora Strasser-Burke" userId="0ab7324b-850b-4dfb-944b-5ceff60322a5" providerId="ADAL" clId="{BDA69972-2868-4D07-9E8B-87A5422B0095}" dt="2022-08-24T16:03:23.283" v="745" actId="20577"/>
          <ac:spMkLst>
            <pc:docMk/>
            <pc:sldMk cId="0" sldId="265"/>
            <ac:spMk id="18" creationId="{2CC7C285-8C67-DC7D-74B4-0F4E77D0B77E}"/>
          </ac:spMkLst>
        </pc:spChg>
      </pc:sldChg>
      <pc:sldChg chg="modSp mod">
        <pc:chgData name="Nora Strasser-Burke" userId="0ab7324b-850b-4dfb-944b-5ceff60322a5" providerId="ADAL" clId="{BDA69972-2868-4D07-9E8B-87A5422B0095}" dt="2022-08-24T15:52:23.309" v="94" actId="20577"/>
        <pc:sldMkLst>
          <pc:docMk/>
          <pc:sldMk cId="0" sldId="267"/>
        </pc:sldMkLst>
        <pc:spChg chg="mod">
          <ac:chgData name="Nora Strasser-Burke" userId="0ab7324b-850b-4dfb-944b-5ceff60322a5" providerId="ADAL" clId="{BDA69972-2868-4D07-9E8B-87A5422B0095}" dt="2022-08-24T15:52:23.309" v="94" actId="20577"/>
          <ac:spMkLst>
            <pc:docMk/>
            <pc:sldMk cId="0" sldId="267"/>
            <ac:spMk id="5" creationId="{00000000-0000-0000-0000-000000000000}"/>
          </ac:spMkLst>
        </pc:spChg>
      </pc:sldChg>
      <pc:sldChg chg="modNotesTx">
        <pc:chgData name="Nora Strasser-Burke" userId="0ab7324b-850b-4dfb-944b-5ceff60322a5" providerId="ADAL" clId="{BDA69972-2868-4D07-9E8B-87A5422B0095}" dt="2022-08-24T16:03:33.002" v="747" actId="20577"/>
        <pc:sldMkLst>
          <pc:docMk/>
          <pc:sldMk cId="0" sldId="268"/>
        </pc:sldMkLst>
      </pc:sldChg>
      <pc:sldChg chg="addSp delSp modSp mod modNotesTx">
        <pc:chgData name="Nora Strasser-Burke" userId="0ab7324b-850b-4dfb-944b-5ceff60322a5" providerId="ADAL" clId="{BDA69972-2868-4D07-9E8B-87A5422B0095}" dt="2022-08-24T16:12:10.417" v="920"/>
        <pc:sldMkLst>
          <pc:docMk/>
          <pc:sldMk cId="0" sldId="269"/>
        </pc:sldMkLst>
        <pc:spChg chg="mod">
          <ac:chgData name="Nora Strasser-Burke" userId="0ab7324b-850b-4dfb-944b-5ceff60322a5" providerId="ADAL" clId="{BDA69972-2868-4D07-9E8B-87A5422B0095}" dt="2022-08-24T16:04:10.675" v="852" actId="1076"/>
          <ac:spMkLst>
            <pc:docMk/>
            <pc:sldMk cId="0" sldId="269"/>
            <ac:spMk id="21" creationId="{00000000-0000-0000-0000-000000000000}"/>
          </ac:spMkLst>
        </pc:spChg>
        <pc:spChg chg="mod">
          <ac:chgData name="Nora Strasser-Burke" userId="0ab7324b-850b-4dfb-944b-5ceff60322a5" providerId="ADAL" clId="{BDA69972-2868-4D07-9E8B-87A5422B0095}" dt="2022-08-24T16:11:07.101" v="859" actId="1076"/>
          <ac:spMkLst>
            <pc:docMk/>
            <pc:sldMk cId="0" sldId="269"/>
            <ac:spMk id="31" creationId="{00000000-0000-0000-0000-000000000000}"/>
          </ac:spMkLst>
        </pc:spChg>
        <pc:spChg chg="del mod">
          <ac:chgData name="Nora Strasser-Burke" userId="0ab7324b-850b-4dfb-944b-5ceff60322a5" providerId="ADAL" clId="{BDA69972-2868-4D07-9E8B-87A5422B0095}" dt="2022-08-24T16:12:10.417" v="920"/>
          <ac:spMkLst>
            <pc:docMk/>
            <pc:sldMk cId="0" sldId="269"/>
            <ac:spMk id="32" creationId="{00000000-0000-0000-0000-000000000000}"/>
          </ac:spMkLst>
        </pc:spChg>
        <pc:spChg chg="add mod">
          <ac:chgData name="Nora Strasser-Burke" userId="0ab7324b-850b-4dfb-944b-5ceff60322a5" providerId="ADAL" clId="{BDA69972-2868-4D07-9E8B-87A5422B0095}" dt="2022-08-24T16:12:09.531" v="918" actId="1076"/>
          <ac:spMkLst>
            <pc:docMk/>
            <pc:sldMk cId="0" sldId="269"/>
            <ac:spMk id="33" creationId="{339D8AE5-AC99-14F1-A15D-644D835AF3FE}"/>
          </ac:spMkLst>
        </pc:spChg>
        <pc:grpChg chg="mod">
          <ac:chgData name="Nora Strasser-Burke" userId="0ab7324b-850b-4dfb-944b-5ceff60322a5" providerId="ADAL" clId="{BDA69972-2868-4D07-9E8B-87A5422B0095}" dt="2022-08-24T16:04:19.625" v="855" actId="1076"/>
          <ac:grpSpMkLst>
            <pc:docMk/>
            <pc:sldMk cId="0" sldId="269"/>
            <ac:grpSpMk id="27" creationId="{00000000-0000-0000-0000-000000000000}"/>
          </ac:grpSpMkLst>
        </pc:grpChg>
      </pc:sldChg>
      <pc:sldChg chg="addSp delSp modSp mod">
        <pc:chgData name="Nora Strasser-Burke" userId="0ab7324b-850b-4dfb-944b-5ceff60322a5" providerId="ADAL" clId="{BDA69972-2868-4D07-9E8B-87A5422B0095}" dt="2022-08-24T15:52:02.049" v="85" actId="14100"/>
        <pc:sldMkLst>
          <pc:docMk/>
          <pc:sldMk cId="185290675" sldId="271"/>
        </pc:sldMkLst>
        <pc:spChg chg="mod">
          <ac:chgData name="Nora Strasser-Burke" userId="0ab7324b-850b-4dfb-944b-5ceff60322a5" providerId="ADAL" clId="{BDA69972-2868-4D07-9E8B-87A5422B0095}" dt="2022-08-24T15:49:42.477" v="11" actId="1076"/>
          <ac:spMkLst>
            <pc:docMk/>
            <pc:sldMk cId="185290675" sldId="271"/>
            <ac:spMk id="10" creationId="{00000000-0000-0000-0000-000000000000}"/>
          </ac:spMkLst>
        </pc:spChg>
        <pc:spChg chg="mod">
          <ac:chgData name="Nora Strasser-Burke" userId="0ab7324b-850b-4dfb-944b-5ceff60322a5" providerId="ADAL" clId="{BDA69972-2868-4D07-9E8B-87A5422B0095}" dt="2022-08-24T15:50:04.379" v="19" actId="1076"/>
          <ac:spMkLst>
            <pc:docMk/>
            <pc:sldMk cId="185290675" sldId="271"/>
            <ac:spMk id="20" creationId="{00000000-0000-0000-0000-000000000000}"/>
          </ac:spMkLst>
        </pc:spChg>
        <pc:spChg chg="mod">
          <ac:chgData name="Nora Strasser-Burke" userId="0ab7324b-850b-4dfb-944b-5ceff60322a5" providerId="ADAL" clId="{BDA69972-2868-4D07-9E8B-87A5422B0095}" dt="2022-08-24T15:50:10.754" v="22" actId="1076"/>
          <ac:spMkLst>
            <pc:docMk/>
            <pc:sldMk cId="185290675" sldId="271"/>
            <ac:spMk id="21" creationId="{00000000-0000-0000-0000-000000000000}"/>
          </ac:spMkLst>
        </pc:spChg>
        <pc:spChg chg="mod">
          <ac:chgData name="Nora Strasser-Burke" userId="0ab7324b-850b-4dfb-944b-5ceff60322a5" providerId="ADAL" clId="{BDA69972-2868-4D07-9E8B-87A5422B0095}" dt="2022-08-24T15:49:44.804" v="12" actId="1076"/>
          <ac:spMkLst>
            <pc:docMk/>
            <pc:sldMk cId="185290675" sldId="271"/>
            <ac:spMk id="29" creationId="{00000000-0000-0000-0000-000000000000}"/>
          </ac:spMkLst>
        </pc:spChg>
        <pc:spChg chg="mod">
          <ac:chgData name="Nora Strasser-Burke" userId="0ab7324b-850b-4dfb-944b-5ceff60322a5" providerId="ADAL" clId="{BDA69972-2868-4D07-9E8B-87A5422B0095}" dt="2022-08-24T15:51:10.724" v="31" actId="207"/>
          <ac:spMkLst>
            <pc:docMk/>
            <pc:sldMk cId="185290675" sldId="271"/>
            <ac:spMk id="32" creationId="{27A97F74-719F-8B52-BB2A-64509EB98EF4}"/>
          </ac:spMkLst>
        </pc:spChg>
        <pc:spChg chg="mod">
          <ac:chgData name="Nora Strasser-Burke" userId="0ab7324b-850b-4dfb-944b-5ceff60322a5" providerId="ADAL" clId="{BDA69972-2868-4D07-9E8B-87A5422B0095}" dt="2022-08-24T15:49:18.140" v="1"/>
          <ac:spMkLst>
            <pc:docMk/>
            <pc:sldMk cId="185290675" sldId="271"/>
            <ac:spMk id="33" creationId="{C7E79573-7C37-0073-8374-B0E661965076}"/>
          </ac:spMkLst>
        </pc:spChg>
        <pc:spChg chg="add del mod">
          <ac:chgData name="Nora Strasser-Burke" userId="0ab7324b-850b-4dfb-944b-5ceff60322a5" providerId="ADAL" clId="{BDA69972-2868-4D07-9E8B-87A5422B0095}" dt="2022-08-24T15:51:16.115" v="32" actId="1076"/>
          <ac:spMkLst>
            <pc:docMk/>
            <pc:sldMk cId="185290675" sldId="271"/>
            <ac:spMk id="34" creationId="{CB4E6AB1-315F-0638-59B6-915539AC45F0}"/>
          </ac:spMkLst>
        </pc:spChg>
        <pc:spChg chg="mod">
          <ac:chgData name="Nora Strasser-Burke" userId="0ab7324b-850b-4dfb-944b-5ceff60322a5" providerId="ADAL" clId="{BDA69972-2868-4D07-9E8B-87A5422B0095}" dt="2022-08-24T15:51:22.139" v="33"/>
          <ac:spMkLst>
            <pc:docMk/>
            <pc:sldMk cId="185290675" sldId="271"/>
            <ac:spMk id="36" creationId="{B9B007E1-ADFD-0F9A-7FDD-5928905F5A28}"/>
          </ac:spMkLst>
        </pc:spChg>
        <pc:spChg chg="mod">
          <ac:chgData name="Nora Strasser-Burke" userId="0ab7324b-850b-4dfb-944b-5ceff60322a5" providerId="ADAL" clId="{BDA69972-2868-4D07-9E8B-87A5422B0095}" dt="2022-08-24T15:51:22.139" v="33"/>
          <ac:spMkLst>
            <pc:docMk/>
            <pc:sldMk cId="185290675" sldId="271"/>
            <ac:spMk id="37" creationId="{83976763-6228-6DB7-7158-D648B31AE39F}"/>
          </ac:spMkLst>
        </pc:spChg>
        <pc:spChg chg="mod">
          <ac:chgData name="Nora Strasser-Burke" userId="0ab7324b-850b-4dfb-944b-5ceff60322a5" providerId="ADAL" clId="{BDA69972-2868-4D07-9E8B-87A5422B0095}" dt="2022-08-24T15:51:22.139" v="33"/>
          <ac:spMkLst>
            <pc:docMk/>
            <pc:sldMk cId="185290675" sldId="271"/>
            <ac:spMk id="38" creationId="{6E2500F5-EE1B-B78F-5566-93AAE442A618}"/>
          </ac:spMkLst>
        </pc:spChg>
        <pc:spChg chg="add mod">
          <ac:chgData name="Nora Strasser-Burke" userId="0ab7324b-850b-4dfb-944b-5ceff60322a5" providerId="ADAL" clId="{BDA69972-2868-4D07-9E8B-87A5422B0095}" dt="2022-08-24T15:52:02.049" v="85" actId="14100"/>
          <ac:spMkLst>
            <pc:docMk/>
            <pc:sldMk cId="185290675" sldId="271"/>
            <ac:spMk id="40" creationId="{4F44A970-8A6C-38FF-4425-47C6991C7B68}"/>
          </ac:spMkLst>
        </pc:spChg>
        <pc:grpChg chg="mod">
          <ac:chgData name="Nora Strasser-Burke" userId="0ab7324b-850b-4dfb-944b-5ceff60322a5" providerId="ADAL" clId="{BDA69972-2868-4D07-9E8B-87A5422B0095}" dt="2022-08-24T15:49:47.480" v="13" actId="14100"/>
          <ac:grpSpMkLst>
            <pc:docMk/>
            <pc:sldMk cId="185290675" sldId="271"/>
            <ac:grpSpMk id="6" creationId="{00000000-0000-0000-0000-000000000000}"/>
          </ac:grpSpMkLst>
        </pc:grpChg>
        <pc:grpChg chg="mod">
          <ac:chgData name="Nora Strasser-Burke" userId="0ab7324b-850b-4dfb-944b-5ceff60322a5" providerId="ADAL" clId="{BDA69972-2868-4D07-9E8B-87A5422B0095}" dt="2022-08-24T15:50:02.180" v="18" actId="1076"/>
          <ac:grpSpMkLst>
            <pc:docMk/>
            <pc:sldMk cId="185290675" sldId="271"/>
            <ac:grpSpMk id="12" creationId="{00000000-0000-0000-0000-000000000000}"/>
          </ac:grpSpMkLst>
        </pc:grpChg>
        <pc:grpChg chg="mod">
          <ac:chgData name="Nora Strasser-Burke" userId="0ab7324b-850b-4dfb-944b-5ceff60322a5" providerId="ADAL" clId="{BDA69972-2868-4D07-9E8B-87A5422B0095}" dt="2022-08-24T15:50:14.271" v="23" actId="14100"/>
          <ac:grpSpMkLst>
            <pc:docMk/>
            <pc:sldMk cId="185290675" sldId="271"/>
            <ac:grpSpMk id="16" creationId="{00000000-0000-0000-0000-000000000000}"/>
          </ac:grpSpMkLst>
        </pc:grpChg>
        <pc:grpChg chg="add mod">
          <ac:chgData name="Nora Strasser-Burke" userId="0ab7324b-850b-4dfb-944b-5ceff60322a5" providerId="ADAL" clId="{BDA69972-2868-4D07-9E8B-87A5422B0095}" dt="2022-08-24T15:50:22.174" v="27" actId="14100"/>
          <ac:grpSpMkLst>
            <pc:docMk/>
            <pc:sldMk cId="185290675" sldId="271"/>
            <ac:grpSpMk id="31" creationId="{BFE4DB48-56CE-DEC3-89C3-727AB372D0F9}"/>
          </ac:grpSpMkLst>
        </pc:grpChg>
        <pc:grpChg chg="add del mod">
          <ac:chgData name="Nora Strasser-Burke" userId="0ab7324b-850b-4dfb-944b-5ceff60322a5" providerId="ADAL" clId="{BDA69972-2868-4D07-9E8B-87A5422B0095}" dt="2022-08-24T15:51:23.170" v="34"/>
          <ac:grpSpMkLst>
            <pc:docMk/>
            <pc:sldMk cId="185290675" sldId="271"/>
            <ac:grpSpMk id="35" creationId="{8EF1D24F-7438-537B-FF00-D150597F41B3}"/>
          </ac:grpSpMkLst>
        </pc:grpChg>
        <pc:picChg chg="mod">
          <ac:chgData name="Nora Strasser-Burke" userId="0ab7324b-850b-4dfb-944b-5ceff60322a5" providerId="ADAL" clId="{BDA69972-2868-4D07-9E8B-87A5422B0095}" dt="2022-08-24T15:50:06.287" v="20" actId="1076"/>
          <ac:picMkLst>
            <pc:docMk/>
            <pc:sldMk cId="185290675" sldId="271"/>
            <ac:picMk id="30" creationId="{00000000-0000-0000-0000-000000000000}"/>
          </ac:picMkLst>
        </pc:picChg>
      </pc:sldChg>
      <pc:sldChg chg="del">
        <pc:chgData name="Nora Strasser-Burke" userId="0ab7324b-850b-4dfb-944b-5ceff60322a5" providerId="ADAL" clId="{BDA69972-2868-4D07-9E8B-87A5422B0095}" dt="2022-08-24T15:48:52.626" v="0" actId="47"/>
        <pc:sldMkLst>
          <pc:docMk/>
          <pc:sldMk cId="2518843762" sldId="273"/>
        </pc:sldMkLst>
      </pc:sldChg>
    </pc:docChg>
  </pc:docChgLst>
  <pc:docChgLst>
    <pc:chgData name="Nora Strasser-Burke" userId="0ab7324b-850b-4dfb-944b-5ceff60322a5" providerId="ADAL" clId="{FCEFFD50-DB01-447F-A8F4-EF115B4848B2}"/>
    <pc:docChg chg="custSel modSld">
      <pc:chgData name="Nora Strasser-Burke" userId="0ab7324b-850b-4dfb-944b-5ceff60322a5" providerId="ADAL" clId="{FCEFFD50-DB01-447F-A8F4-EF115B4848B2}" dt="2022-05-16T13:39:08.419" v="0" actId="313"/>
      <pc:docMkLst>
        <pc:docMk/>
      </pc:docMkLst>
      <pc:sldChg chg="modNotesTx">
        <pc:chgData name="Nora Strasser-Burke" userId="0ab7324b-850b-4dfb-944b-5ceff60322a5" providerId="ADAL" clId="{FCEFFD50-DB01-447F-A8F4-EF115B4848B2}" dt="2022-05-16T13:39:08.419" v="0" actId="313"/>
        <pc:sldMkLst>
          <pc:docMk/>
          <pc:sldMk cId="0" sldId="260"/>
        </pc:sldMkLst>
      </pc:sldChg>
    </pc:docChg>
  </pc:docChgLst>
  <pc:docChgLst>
    <pc:chgData name="Maria Ramos" userId="4b2f93c1-dacb-47e5-ab3c-1dd0d0ed204f" providerId="ADAL" clId="{8773813F-6362-4A66-B6E3-C9ADF0B274EB}"/>
    <pc:docChg chg="undo custSel modSld">
      <pc:chgData name="Maria Ramos" userId="4b2f93c1-dacb-47e5-ab3c-1dd0d0ed204f" providerId="ADAL" clId="{8773813F-6362-4A66-B6E3-C9ADF0B274EB}" dt="2022-05-16T18:22:47.926" v="1519" actId="6549"/>
      <pc:docMkLst>
        <pc:docMk/>
      </pc:docMkLst>
      <pc:sldChg chg="modSp mod modNotesTx">
        <pc:chgData name="Maria Ramos" userId="4b2f93c1-dacb-47e5-ab3c-1dd0d0ed204f" providerId="ADAL" clId="{8773813F-6362-4A66-B6E3-C9ADF0B274EB}" dt="2022-05-16T18:22:47.926" v="1519" actId="6549"/>
        <pc:sldMkLst>
          <pc:docMk/>
          <pc:sldMk cId="0" sldId="256"/>
        </pc:sldMkLst>
        <pc:spChg chg="mod">
          <ac:chgData name="Maria Ramos" userId="4b2f93c1-dacb-47e5-ab3c-1dd0d0ed204f" providerId="ADAL" clId="{8773813F-6362-4A66-B6E3-C9ADF0B274EB}" dt="2022-05-09T18:01:05.315" v="1514" actId="20577"/>
          <ac:spMkLst>
            <pc:docMk/>
            <pc:sldMk cId="0" sldId="256"/>
            <ac:spMk id="13" creationId="{00000000-0000-0000-0000-000000000000}"/>
          </ac:spMkLst>
        </pc:spChg>
        <pc:spChg chg="mod">
          <ac:chgData name="Maria Ramos" userId="4b2f93c1-dacb-47e5-ab3c-1dd0d0ed204f" providerId="ADAL" clId="{8773813F-6362-4A66-B6E3-C9ADF0B274EB}" dt="2022-05-09T18:00:51.861" v="1494" actId="20577"/>
          <ac:spMkLst>
            <pc:docMk/>
            <pc:sldMk cId="0" sldId="256"/>
            <ac:spMk id="15" creationId="{00000000-0000-0000-0000-000000000000}"/>
          </ac:spMkLst>
        </pc:spChg>
        <pc:grpChg chg="mod">
          <ac:chgData name="Maria Ramos" userId="4b2f93c1-dacb-47e5-ab3c-1dd0d0ed204f" providerId="ADAL" clId="{8773813F-6362-4A66-B6E3-C9ADF0B274EB}" dt="2022-05-09T18:01:18.176" v="1517" actId="1076"/>
          <ac:grpSpMkLst>
            <pc:docMk/>
            <pc:sldMk cId="0" sldId="256"/>
            <ac:grpSpMk id="4" creationId="{00000000-0000-0000-0000-000000000000}"/>
          </ac:grpSpMkLst>
        </pc:grpChg>
        <pc:grpChg chg="mod">
          <ac:chgData name="Maria Ramos" userId="4b2f93c1-dacb-47e5-ab3c-1dd0d0ed204f" providerId="ADAL" clId="{8773813F-6362-4A66-B6E3-C9ADF0B274EB}" dt="2022-05-09T18:01:21.440" v="1518" actId="1076"/>
          <ac:grpSpMkLst>
            <pc:docMk/>
            <pc:sldMk cId="0" sldId="256"/>
            <ac:grpSpMk id="6" creationId="{00000000-0000-0000-0000-000000000000}"/>
          </ac:grpSpMkLst>
        </pc:grpChg>
        <pc:grpChg chg="mod">
          <ac:chgData name="Maria Ramos" userId="4b2f93c1-dacb-47e5-ab3c-1dd0d0ed204f" providerId="ADAL" clId="{8773813F-6362-4A66-B6E3-C9ADF0B274EB}" dt="2022-05-09T18:00:46.429" v="1489" actId="14100"/>
          <ac:grpSpMkLst>
            <pc:docMk/>
            <pc:sldMk cId="0" sldId="256"/>
            <ac:grpSpMk id="14" creationId="{00000000-0000-0000-0000-000000000000}"/>
          </ac:grpSpMkLst>
        </pc:grpChg>
        <pc:picChg chg="mod">
          <ac:chgData name="Maria Ramos" userId="4b2f93c1-dacb-47e5-ab3c-1dd0d0ed204f" providerId="ADAL" clId="{8773813F-6362-4A66-B6E3-C9ADF0B274EB}" dt="2022-05-09T18:01:11.222" v="1516" actId="14100"/>
          <ac:picMkLst>
            <pc:docMk/>
            <pc:sldMk cId="0" sldId="256"/>
            <ac:picMk id="2" creationId="{00000000-0000-0000-0000-000000000000}"/>
          </ac:picMkLst>
        </pc:picChg>
        <pc:picChg chg="mod">
          <ac:chgData name="Maria Ramos" userId="4b2f93c1-dacb-47e5-ab3c-1dd0d0ed204f" providerId="ADAL" clId="{8773813F-6362-4A66-B6E3-C9ADF0B274EB}" dt="2022-05-09T18:01:09.693" v="1515" actId="14100"/>
          <ac:picMkLst>
            <pc:docMk/>
            <pc:sldMk cId="0" sldId="256"/>
            <ac:picMk id="10" creationId="{00000000-0000-0000-0000-000000000000}"/>
          </ac:picMkLst>
        </pc:picChg>
      </pc:sldChg>
      <pc:sldChg chg="modNotesTx">
        <pc:chgData name="Maria Ramos" userId="4b2f93c1-dacb-47e5-ab3c-1dd0d0ed204f" providerId="ADAL" clId="{8773813F-6362-4A66-B6E3-C9ADF0B274EB}" dt="2022-05-09T17:43:52.244" v="471" actId="20577"/>
        <pc:sldMkLst>
          <pc:docMk/>
          <pc:sldMk cId="0" sldId="257"/>
        </pc:sldMkLst>
      </pc:sldChg>
      <pc:sldChg chg="modNotesTx">
        <pc:chgData name="Maria Ramos" userId="4b2f93c1-dacb-47e5-ab3c-1dd0d0ed204f" providerId="ADAL" clId="{8773813F-6362-4A66-B6E3-C9ADF0B274EB}" dt="2022-05-09T17:44:55.509" v="491" actId="20577"/>
        <pc:sldMkLst>
          <pc:docMk/>
          <pc:sldMk cId="0" sldId="258"/>
        </pc:sldMkLst>
      </pc:sldChg>
      <pc:sldChg chg="modNotesTx">
        <pc:chgData name="Maria Ramos" userId="4b2f93c1-dacb-47e5-ab3c-1dd0d0ed204f" providerId="ADAL" clId="{8773813F-6362-4A66-B6E3-C9ADF0B274EB}" dt="2022-05-09T17:46:40.465" v="499" actId="20577"/>
        <pc:sldMkLst>
          <pc:docMk/>
          <pc:sldMk cId="0" sldId="259"/>
        </pc:sldMkLst>
      </pc:sldChg>
      <pc:sldChg chg="modNotesTx">
        <pc:chgData name="Maria Ramos" userId="4b2f93c1-dacb-47e5-ab3c-1dd0d0ed204f" providerId="ADAL" clId="{8773813F-6362-4A66-B6E3-C9ADF0B274EB}" dt="2022-05-09T17:46:47.676" v="509" actId="20577"/>
        <pc:sldMkLst>
          <pc:docMk/>
          <pc:sldMk cId="0" sldId="260"/>
        </pc:sldMkLst>
      </pc:sldChg>
      <pc:sldChg chg="addSp modSp mod modNotesTx">
        <pc:chgData name="Maria Ramos" userId="4b2f93c1-dacb-47e5-ab3c-1dd0d0ed204f" providerId="ADAL" clId="{8773813F-6362-4A66-B6E3-C9ADF0B274EB}" dt="2022-05-09T17:56:01.243" v="806" actId="20577"/>
        <pc:sldMkLst>
          <pc:docMk/>
          <pc:sldMk cId="0" sldId="261"/>
        </pc:sldMkLst>
        <pc:spChg chg="mod">
          <ac:chgData name="Maria Ramos" userId="4b2f93c1-dacb-47e5-ab3c-1dd0d0ed204f" providerId="ADAL" clId="{8773813F-6362-4A66-B6E3-C9ADF0B274EB}" dt="2022-05-09T17:54:25.843" v="673" actId="1076"/>
          <ac:spMkLst>
            <pc:docMk/>
            <pc:sldMk cId="0" sldId="261"/>
            <ac:spMk id="21" creationId="{00000000-0000-0000-0000-000000000000}"/>
          </ac:spMkLst>
        </pc:spChg>
        <pc:spChg chg="add mod ord">
          <ac:chgData name="Maria Ramos" userId="4b2f93c1-dacb-47e5-ab3c-1dd0d0ed204f" providerId="ADAL" clId="{8773813F-6362-4A66-B6E3-C9ADF0B274EB}" dt="2022-05-09T17:54:58.723" v="678" actId="1076"/>
          <ac:spMkLst>
            <pc:docMk/>
            <pc:sldMk cId="0" sldId="261"/>
            <ac:spMk id="24" creationId="{9F7D3BA1-6682-40DA-A652-8AFA1593E56A}"/>
          </ac:spMkLst>
        </pc:spChg>
        <pc:spChg chg="add mod ord">
          <ac:chgData name="Maria Ramos" userId="4b2f93c1-dacb-47e5-ab3c-1dd0d0ed204f" providerId="ADAL" clId="{8773813F-6362-4A66-B6E3-C9ADF0B274EB}" dt="2022-05-09T17:55:00.959" v="679" actId="1076"/>
          <ac:spMkLst>
            <pc:docMk/>
            <pc:sldMk cId="0" sldId="261"/>
            <ac:spMk id="27" creationId="{7E20E5F4-1D90-4A29-907D-A9A28C388B14}"/>
          </ac:spMkLst>
        </pc:spChg>
        <pc:picChg chg="mod modCrop">
          <ac:chgData name="Maria Ramos" userId="4b2f93c1-dacb-47e5-ab3c-1dd0d0ed204f" providerId="ADAL" clId="{8773813F-6362-4A66-B6E3-C9ADF0B274EB}" dt="2022-05-09T17:47:53.550" v="514" actId="732"/>
          <ac:picMkLst>
            <pc:docMk/>
            <pc:sldMk cId="0" sldId="261"/>
            <ac:picMk id="10" creationId="{00000000-0000-0000-0000-000000000000}"/>
          </ac:picMkLst>
        </pc:picChg>
        <pc:picChg chg="mod">
          <ac:chgData name="Maria Ramos" userId="4b2f93c1-dacb-47e5-ab3c-1dd0d0ed204f" providerId="ADAL" clId="{8773813F-6362-4A66-B6E3-C9ADF0B274EB}" dt="2022-05-09T17:53:08.741" v="655" actId="1076"/>
          <ac:picMkLst>
            <pc:docMk/>
            <pc:sldMk cId="0" sldId="261"/>
            <ac:picMk id="13" creationId="{00000000-0000-0000-0000-000000000000}"/>
          </ac:picMkLst>
        </pc:picChg>
        <pc:picChg chg="mod">
          <ac:chgData name="Maria Ramos" userId="4b2f93c1-dacb-47e5-ab3c-1dd0d0ed204f" providerId="ADAL" clId="{8773813F-6362-4A66-B6E3-C9ADF0B274EB}" dt="2022-05-09T17:53:11.220" v="657" actId="1076"/>
          <ac:picMkLst>
            <pc:docMk/>
            <pc:sldMk cId="0" sldId="261"/>
            <ac:picMk id="16" creationId="{00000000-0000-0000-0000-000000000000}"/>
          </ac:picMkLst>
        </pc:picChg>
        <pc:picChg chg="mod">
          <ac:chgData name="Maria Ramos" userId="4b2f93c1-dacb-47e5-ab3c-1dd0d0ed204f" providerId="ADAL" clId="{8773813F-6362-4A66-B6E3-C9ADF0B274EB}" dt="2022-05-09T17:54:45.149" v="676" actId="1076"/>
          <ac:picMkLst>
            <pc:docMk/>
            <pc:sldMk cId="0" sldId="261"/>
            <ac:picMk id="18" creationId="{00000000-0000-0000-0000-000000000000}"/>
          </ac:picMkLst>
        </pc:picChg>
        <pc:picChg chg="mod">
          <ac:chgData name="Maria Ramos" userId="4b2f93c1-dacb-47e5-ab3c-1dd0d0ed204f" providerId="ADAL" clId="{8773813F-6362-4A66-B6E3-C9ADF0B274EB}" dt="2022-05-09T17:48:13.399" v="521" actId="1076"/>
          <ac:picMkLst>
            <pc:docMk/>
            <pc:sldMk cId="0" sldId="261"/>
            <ac:picMk id="19" creationId="{00000000-0000-0000-0000-000000000000}"/>
          </ac:picMkLst>
        </pc:picChg>
        <pc:picChg chg="mod">
          <ac:chgData name="Maria Ramos" userId="4b2f93c1-dacb-47e5-ab3c-1dd0d0ed204f" providerId="ADAL" clId="{8773813F-6362-4A66-B6E3-C9ADF0B274EB}" dt="2022-05-09T17:53:10.030" v="656" actId="1076"/>
          <ac:picMkLst>
            <pc:docMk/>
            <pc:sldMk cId="0" sldId="261"/>
            <ac:picMk id="20" creationId="{00000000-0000-0000-0000-000000000000}"/>
          </ac:picMkLst>
        </pc:picChg>
        <pc:picChg chg="mod modCrop">
          <ac:chgData name="Maria Ramos" userId="4b2f93c1-dacb-47e5-ab3c-1dd0d0ed204f" providerId="ADAL" clId="{8773813F-6362-4A66-B6E3-C9ADF0B274EB}" dt="2022-05-09T17:55:24.462" v="684" actId="1076"/>
          <ac:picMkLst>
            <pc:docMk/>
            <pc:sldMk cId="0" sldId="261"/>
            <ac:picMk id="22" creationId="{59E3F8A4-28D6-131E-01D8-FFB89D925D9B}"/>
          </ac:picMkLst>
        </pc:picChg>
        <pc:picChg chg="mod modCrop">
          <ac:chgData name="Maria Ramos" userId="4b2f93c1-dacb-47e5-ab3c-1dd0d0ed204f" providerId="ADAL" clId="{8773813F-6362-4A66-B6E3-C9ADF0B274EB}" dt="2022-05-09T17:55:06.288" v="680" actId="1076"/>
          <ac:picMkLst>
            <pc:docMk/>
            <pc:sldMk cId="0" sldId="261"/>
            <ac:picMk id="23" creationId="{49091E21-51AC-6016-A99D-1F4C856B62E0}"/>
          </ac:picMkLst>
        </pc:picChg>
        <pc:picChg chg="add mod ord">
          <ac:chgData name="Maria Ramos" userId="4b2f93c1-dacb-47e5-ab3c-1dd0d0ed204f" providerId="ADAL" clId="{8773813F-6362-4A66-B6E3-C9ADF0B274EB}" dt="2022-05-09T17:55:10.018" v="681" actId="1076"/>
          <ac:picMkLst>
            <pc:docMk/>
            <pc:sldMk cId="0" sldId="261"/>
            <ac:picMk id="26" creationId="{6D6355A4-1C5F-4C1E-9D07-8E2ACA190945}"/>
          </ac:picMkLst>
        </pc:picChg>
      </pc:sldChg>
      <pc:sldChg chg="modNotesTx">
        <pc:chgData name="Maria Ramos" userId="4b2f93c1-dacb-47e5-ab3c-1dd0d0ed204f" providerId="ADAL" clId="{8773813F-6362-4A66-B6E3-C9ADF0B274EB}" dt="2022-05-09T17:58:13.258" v="1394" actId="20577"/>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key thing: to make it super easy for anyone and everyone across the state to engage. </a:t>
            </a:r>
          </a:p>
          <a:p>
            <a:r>
              <a:rPr lang="en-US" dirty="0"/>
              <a:t>We even thought through ease when making our toolkits. We made them so you can click and share our already created content directly to social media, and download to post in classrooms, childcare, schools, pediatrician offices. </a:t>
            </a:r>
            <a:endParaRPr lang="en-US" dirty="0">
              <a:cs typeface="Calibri"/>
            </a:endParaRPr>
          </a:p>
          <a:p>
            <a:r>
              <a:rPr lang="en-US" dirty="0"/>
              <a:t>And we know this method works because in the first month, over 1000 people engaged with the toolkit (downloads, clicks, </a:t>
            </a:r>
            <a:r>
              <a:rPr lang="en-US" dirty="0" err="1"/>
              <a:t>etc</a:t>
            </a:r>
            <a:r>
              <a:rPr lang="en-US" dirty="0"/>
              <a:t>)!</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Yes, we still need your help to help us bring more awareness to the Free Your Feels campaign. Our ask is simple! We simply ask that you visit our website, follow our social media handles, and share our resources on your platforms. With your help, together we are increasing the chances of a someone in need of mental health resources receiving them. Together, we can make sure Georgia's youth and their caregivers are able to do exactly what our campaign is all about, which is free their feels!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lvl="0" indent="-171450">
              <a:buFont typeface="Arial" panose="020B0604020202020204" pitchFamily="34" charset="0"/>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43543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24.08.2022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svg"/><Relationship Id="rId7"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10.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2.svg"/></Relationships>
</file>

<file path=ppt/slides/_rels/slide15.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sv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png"/><Relationship Id="rId9"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1.svg"/><Relationship Id="rId4" Type="http://schemas.openxmlformats.org/officeDocument/2006/relationships/image" Target="../media/image13.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4.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0.png"/><Relationship Id="rId5" Type="http://schemas.openxmlformats.org/officeDocument/2006/relationships/image" Target="../media/image10.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5.sv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jpeg"/></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11.svg"/><Relationship Id="rId4" Type="http://schemas.openxmlformats.org/officeDocument/2006/relationships/image" Target="../media/image44.sv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11.sv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10.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51110" y="4542577"/>
            <a:ext cx="6238039" cy="3605067"/>
          </a:xfrm>
          <a:prstGeom prst="rect">
            <a:avLst/>
          </a:prstGeom>
        </p:spPr>
      </p:pic>
      <p:sp>
        <p:nvSpPr>
          <p:cNvPr id="3" name="AutoShape 3"/>
          <p:cNvSpPr/>
          <p:nvPr/>
        </p:nvSpPr>
        <p:spPr>
          <a:xfrm>
            <a:off x="1028700" y="9777645"/>
            <a:ext cx="16230600" cy="0"/>
          </a:xfrm>
          <a:prstGeom prst="line">
            <a:avLst/>
          </a:prstGeom>
          <a:ln w="19050" cap="rnd">
            <a:solidFill>
              <a:srgbClr val="243B3B"/>
            </a:solidFill>
            <a:prstDash val="solid"/>
            <a:headEnd type="none" w="sm" len="sm"/>
            <a:tailEnd type="none" w="sm" len="sm"/>
          </a:ln>
        </p:spPr>
      </p:sp>
      <p:grpSp>
        <p:nvGrpSpPr>
          <p:cNvPr id="4" name="Group 4"/>
          <p:cNvGrpSpPr>
            <a:grpSpLocks noChangeAspect="1"/>
          </p:cNvGrpSpPr>
          <p:nvPr/>
        </p:nvGrpSpPr>
        <p:grpSpPr>
          <a:xfrm>
            <a:off x="1826070" y="2500985"/>
            <a:ext cx="1162050" cy="1162050"/>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CF"/>
            </a:solidFill>
          </p:spPr>
        </p:sp>
      </p:grpSp>
      <p:grpSp>
        <p:nvGrpSpPr>
          <p:cNvPr id="6" name="Group 6"/>
          <p:cNvGrpSpPr>
            <a:grpSpLocks noChangeAspect="1"/>
          </p:cNvGrpSpPr>
          <p:nvPr/>
        </p:nvGrpSpPr>
        <p:grpSpPr>
          <a:xfrm rot="3038614">
            <a:off x="14458997" y="2600590"/>
            <a:ext cx="1002289" cy="425092"/>
            <a:chOff x="0" y="0"/>
            <a:chExt cx="2527300" cy="1071880"/>
          </a:xfrm>
        </p:grpSpPr>
        <p:sp>
          <p:nvSpPr>
            <p:cNvPr id="7" name="Freeform 7"/>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BAE49"/>
            </a:solidFill>
          </p:spPr>
        </p:sp>
      </p:grpSp>
      <p:grpSp>
        <p:nvGrpSpPr>
          <p:cNvPr id="8" name="Group 8"/>
          <p:cNvGrpSpPr>
            <a:grpSpLocks noChangeAspect="1"/>
          </p:cNvGrpSpPr>
          <p:nvPr/>
        </p:nvGrpSpPr>
        <p:grpSpPr>
          <a:xfrm rot="-2103068">
            <a:off x="16009438" y="8780832"/>
            <a:ext cx="1178452" cy="620825"/>
            <a:chOff x="0" y="0"/>
            <a:chExt cx="1610360" cy="848360"/>
          </a:xfrm>
        </p:grpSpPr>
        <p:sp>
          <p:nvSpPr>
            <p:cNvPr id="9" name="Freeform 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CB520"/>
            </a:solidFill>
          </p:spPr>
        </p:sp>
      </p:grpSp>
      <p:pic>
        <p:nvPicPr>
          <p:cNvPr id="10" name="Picture 10"/>
          <p:cNvPicPr>
            <a:picLocks noChangeAspect="1"/>
          </p:cNvPicPr>
          <p:nvPr/>
        </p:nvPicPr>
        <p:blipFill>
          <a:blip r:embed="rId5"/>
          <a:srcRect/>
          <a:stretch>
            <a:fillRect/>
          </a:stretch>
        </p:blipFill>
        <p:spPr>
          <a:xfrm>
            <a:off x="3789052" y="2913703"/>
            <a:ext cx="5933171" cy="6252757"/>
          </a:xfrm>
          <a:prstGeom prst="rect">
            <a:avLst/>
          </a:prstGeom>
        </p:spPr>
      </p:pic>
      <p:grpSp>
        <p:nvGrpSpPr>
          <p:cNvPr id="11" name="Group 11"/>
          <p:cNvGrpSpPr/>
          <p:nvPr/>
        </p:nvGrpSpPr>
        <p:grpSpPr>
          <a:xfrm>
            <a:off x="1028700" y="667130"/>
            <a:ext cx="16230600" cy="1738106"/>
            <a:chOff x="0" y="0"/>
            <a:chExt cx="21640800" cy="2317474"/>
          </a:xfrm>
        </p:grpSpPr>
        <p:sp>
          <p:nvSpPr>
            <p:cNvPr id="12" name="TextBox 12"/>
            <p:cNvSpPr txBox="1"/>
            <p:nvPr/>
          </p:nvSpPr>
          <p:spPr>
            <a:xfrm>
              <a:off x="0" y="-133350"/>
              <a:ext cx="21640800" cy="1602490"/>
            </a:xfrm>
            <a:prstGeom prst="rect">
              <a:avLst/>
            </a:prstGeom>
          </p:spPr>
          <p:txBody>
            <a:bodyPr lIns="0" tIns="0" rIns="0" bIns="0" rtlCol="0" anchor="t">
              <a:spAutoFit/>
            </a:bodyPr>
            <a:lstStyle/>
            <a:p>
              <a:pPr algn="ctr">
                <a:lnSpc>
                  <a:spcPts val="10142"/>
                </a:lnSpc>
              </a:pPr>
              <a:r>
                <a:rPr lang="en-US" sz="7244">
                  <a:solidFill>
                    <a:srgbClr val="CE0058"/>
                  </a:solidFill>
                  <a:latin typeface="Palestra 1 Bold"/>
                </a:rPr>
                <a:t>Free Your Feels</a:t>
              </a:r>
            </a:p>
          </p:txBody>
        </p:sp>
        <p:sp>
          <p:nvSpPr>
            <p:cNvPr id="13" name="TextBox 13"/>
            <p:cNvSpPr txBox="1"/>
            <p:nvPr/>
          </p:nvSpPr>
          <p:spPr>
            <a:xfrm>
              <a:off x="0" y="1392940"/>
              <a:ext cx="21640800" cy="924534"/>
            </a:xfrm>
            <a:prstGeom prst="rect">
              <a:avLst/>
            </a:prstGeom>
          </p:spPr>
          <p:txBody>
            <a:bodyPr lIns="0" tIns="0" rIns="0" bIns="0" rtlCol="0" anchor="t">
              <a:spAutoFit/>
            </a:bodyPr>
            <a:lstStyle/>
            <a:p>
              <a:pPr algn="ctr">
                <a:lnSpc>
                  <a:spcPts val="5879"/>
                </a:lnSpc>
              </a:pPr>
              <a:r>
                <a:rPr lang="en-US" sz="4199">
                  <a:solidFill>
                    <a:srgbClr val="CE0058"/>
                  </a:solidFill>
                  <a:latin typeface="Verdana 1"/>
                </a:rPr>
                <a:t>A Youth Mental Health Awareness Campaign</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0EC"/>
        </a:solidFill>
        <a:effectLst/>
      </p:bgPr>
    </p:bg>
    <p:spTree>
      <p:nvGrpSpPr>
        <p:cNvPr id="1" name=""/>
        <p:cNvGrpSpPr/>
        <p:nvPr/>
      </p:nvGrpSpPr>
      <p:grpSpPr>
        <a:xfrm>
          <a:off x="0" y="0"/>
          <a:ext cx="0" cy="0"/>
          <a:chOff x="0" y="0"/>
          <a:chExt cx="0" cy="0"/>
        </a:xfrm>
      </p:grpSpPr>
      <p:sp>
        <p:nvSpPr>
          <p:cNvPr id="2" name="TextBox 2"/>
          <p:cNvSpPr txBox="1"/>
          <p:nvPr/>
        </p:nvSpPr>
        <p:spPr>
          <a:xfrm>
            <a:off x="624261" y="9510228"/>
            <a:ext cx="57800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a:t>
            </a:r>
          </a:p>
        </p:txBody>
      </p:sp>
      <p:sp>
        <p:nvSpPr>
          <p:cNvPr id="3" name="TextBox 3"/>
          <p:cNvSpPr txBox="1"/>
          <p:nvPr/>
        </p:nvSpPr>
        <p:spPr>
          <a:xfrm>
            <a:off x="14618567" y="9620027"/>
            <a:ext cx="2640733" cy="352532"/>
          </a:xfrm>
          <a:prstGeom prst="rect">
            <a:avLst/>
          </a:prstGeom>
        </p:spPr>
        <p:txBody>
          <a:bodyPr lIns="0" tIns="0" rIns="0" bIns="0" rtlCol="0" anchor="t">
            <a:spAutoFit/>
          </a:bodyPr>
          <a:lstStyle/>
          <a:p>
            <a:pPr algn="r">
              <a:lnSpc>
                <a:spcPts val="2892"/>
              </a:lnSpc>
            </a:pPr>
            <a:r>
              <a:rPr lang="en-US" sz="2400" spc="168">
                <a:solidFill>
                  <a:srgbClr val="243B3B"/>
                </a:solidFill>
                <a:latin typeface="Raleway"/>
              </a:rPr>
              <a:t>11</a:t>
            </a:r>
            <a:endParaRPr lang="en-US" sz="2410" spc="168">
              <a:solidFill>
                <a:srgbClr val="243B3B"/>
              </a:solidFill>
              <a:latin typeface="Raleway"/>
            </a:endParaRPr>
          </a:p>
        </p:txBody>
      </p:sp>
      <p:sp>
        <p:nvSpPr>
          <p:cNvPr id="4" name="AutoShape 4"/>
          <p:cNvSpPr/>
          <p:nvPr/>
        </p:nvSpPr>
        <p:spPr>
          <a:xfrm>
            <a:off x="4167385" y="9777645"/>
            <a:ext cx="12584782" cy="0"/>
          </a:xfrm>
          <a:prstGeom prst="line">
            <a:avLst/>
          </a:prstGeom>
          <a:ln w="19050" cap="rnd">
            <a:solidFill>
              <a:srgbClr val="243B3B"/>
            </a:solidFill>
            <a:prstDash val="solid"/>
            <a:headEnd type="none" w="sm" len="sm"/>
            <a:tailEnd type="none" w="sm" len="sm"/>
          </a:ln>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87813" y="383525"/>
            <a:ext cx="942975" cy="942975"/>
          </a:xfrm>
          <a:prstGeom prst="rect">
            <a:avLst/>
          </a:prstGeom>
        </p:spPr>
      </p:pic>
      <p:pic>
        <p:nvPicPr>
          <p:cNvPr id="6" name="Picture 6"/>
          <p:cNvPicPr>
            <a:picLocks noChangeAspect="1"/>
          </p:cNvPicPr>
          <p:nvPr/>
        </p:nvPicPr>
        <p:blipFill>
          <a:blip r:embed="rId4"/>
          <a:srcRect/>
          <a:stretch>
            <a:fillRect/>
          </a:stretch>
        </p:blipFill>
        <p:spPr>
          <a:xfrm>
            <a:off x="220128" y="855012"/>
            <a:ext cx="5077034" cy="4079470"/>
          </a:xfrm>
          <a:prstGeom prst="rect">
            <a:avLst/>
          </a:prstGeom>
        </p:spPr>
      </p:pic>
      <p:pic>
        <p:nvPicPr>
          <p:cNvPr id="7" name="Picture 7"/>
          <p:cNvPicPr>
            <a:picLocks noChangeAspect="1"/>
          </p:cNvPicPr>
          <p:nvPr/>
        </p:nvPicPr>
        <p:blipFill>
          <a:blip r:embed="rId5"/>
          <a:srcRect/>
          <a:stretch>
            <a:fillRect/>
          </a:stretch>
        </p:blipFill>
        <p:spPr>
          <a:xfrm>
            <a:off x="220128" y="5165054"/>
            <a:ext cx="6197520" cy="4093246"/>
          </a:xfrm>
          <a:prstGeom prst="rect">
            <a:avLst/>
          </a:prstGeom>
        </p:spPr>
      </p:pic>
      <p:pic>
        <p:nvPicPr>
          <p:cNvPr id="8" name="Picture 8"/>
          <p:cNvPicPr>
            <a:picLocks noChangeAspect="1"/>
          </p:cNvPicPr>
          <p:nvPr/>
        </p:nvPicPr>
        <p:blipFill>
          <a:blip r:embed="rId6"/>
          <a:srcRect/>
          <a:stretch>
            <a:fillRect/>
          </a:stretch>
        </p:blipFill>
        <p:spPr>
          <a:xfrm>
            <a:off x="9144000" y="257175"/>
            <a:ext cx="4791689" cy="6018593"/>
          </a:xfrm>
          <a:prstGeom prst="rect">
            <a:avLst/>
          </a:prstGeom>
        </p:spPr>
      </p:pic>
      <p:pic>
        <p:nvPicPr>
          <p:cNvPr id="9" name="Picture 9"/>
          <p:cNvPicPr>
            <a:picLocks noChangeAspect="1"/>
          </p:cNvPicPr>
          <p:nvPr/>
        </p:nvPicPr>
        <p:blipFill>
          <a:blip r:embed="rId7"/>
          <a:srcRect/>
          <a:stretch>
            <a:fillRect/>
          </a:stretch>
        </p:blipFill>
        <p:spPr>
          <a:xfrm>
            <a:off x="14482811" y="5236598"/>
            <a:ext cx="3505337" cy="427363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48778">
            <a:off x="6645408" y="2582048"/>
            <a:ext cx="1359606" cy="2103840"/>
          </a:xfrm>
          <a:prstGeom prst="rect">
            <a:avLst/>
          </a:prstGeom>
        </p:spPr>
      </p:pic>
      <p:sp>
        <p:nvSpPr>
          <p:cNvPr id="11" name="TextBox 11"/>
          <p:cNvSpPr txBox="1"/>
          <p:nvPr/>
        </p:nvSpPr>
        <p:spPr>
          <a:xfrm>
            <a:off x="0" y="-85725"/>
            <a:ext cx="9351937" cy="827975"/>
          </a:xfrm>
          <a:prstGeom prst="rect">
            <a:avLst/>
          </a:prstGeom>
        </p:spPr>
        <p:txBody>
          <a:bodyPr lIns="0" tIns="0" rIns="0" bIns="0" rtlCol="0" anchor="t">
            <a:spAutoFit/>
          </a:bodyPr>
          <a:lstStyle/>
          <a:p>
            <a:pPr>
              <a:lnSpc>
                <a:spcPts val="6860"/>
              </a:lnSpc>
            </a:pPr>
            <a:r>
              <a:rPr lang="en-US" sz="4900">
                <a:solidFill>
                  <a:srgbClr val="243B3B"/>
                </a:solidFill>
                <a:latin typeface="Verdana 1"/>
              </a:rPr>
              <a:t>Champions in Action</a:t>
            </a:r>
          </a:p>
        </p:txBody>
      </p:sp>
      <p:sp>
        <p:nvSpPr>
          <p:cNvPr id="12" name="TextBox 12"/>
          <p:cNvSpPr txBox="1"/>
          <p:nvPr/>
        </p:nvSpPr>
        <p:spPr>
          <a:xfrm>
            <a:off x="5506422" y="2167202"/>
            <a:ext cx="3637578" cy="727546"/>
          </a:xfrm>
          <a:prstGeom prst="rect">
            <a:avLst/>
          </a:prstGeom>
        </p:spPr>
        <p:txBody>
          <a:bodyPr lIns="0" tIns="0" rIns="0" bIns="0" rtlCol="0" anchor="t">
            <a:spAutoFit/>
          </a:bodyPr>
          <a:lstStyle/>
          <a:p>
            <a:pPr>
              <a:lnSpc>
                <a:spcPts val="2940"/>
              </a:lnSpc>
            </a:pPr>
            <a:r>
              <a:rPr lang="en-US" sz="2100">
                <a:solidFill>
                  <a:srgbClr val="243B3B"/>
                </a:solidFill>
                <a:latin typeface="Verdana 1"/>
              </a:rPr>
              <a:t>GaDOE Office of Whole Child Supports</a:t>
            </a:r>
          </a:p>
        </p:txBody>
      </p:sp>
      <p:sp>
        <p:nvSpPr>
          <p:cNvPr id="13" name="TextBox 13"/>
          <p:cNvSpPr txBox="1"/>
          <p:nvPr/>
        </p:nvSpPr>
        <p:spPr>
          <a:xfrm>
            <a:off x="6615405" y="7014551"/>
            <a:ext cx="3637578" cy="356152"/>
          </a:xfrm>
          <a:prstGeom prst="rect">
            <a:avLst/>
          </a:prstGeom>
        </p:spPr>
        <p:txBody>
          <a:bodyPr lIns="0" tIns="0" rIns="0" bIns="0" rtlCol="0" anchor="t">
            <a:spAutoFit/>
          </a:bodyPr>
          <a:lstStyle/>
          <a:p>
            <a:pPr>
              <a:lnSpc>
                <a:spcPts val="2940"/>
              </a:lnSpc>
            </a:pPr>
            <a:r>
              <a:rPr lang="en-US" sz="2100">
                <a:solidFill>
                  <a:srgbClr val="243B3B"/>
                </a:solidFill>
                <a:latin typeface="Verdana 1"/>
              </a:rPr>
              <a:t>Teen Post</a:t>
            </a:r>
          </a:p>
        </p:txBody>
      </p:sp>
      <p:sp>
        <p:nvSpPr>
          <p:cNvPr id="14" name="TextBox 14"/>
          <p:cNvSpPr txBox="1"/>
          <p:nvPr/>
        </p:nvSpPr>
        <p:spPr>
          <a:xfrm>
            <a:off x="14350570" y="2193872"/>
            <a:ext cx="3637578" cy="356152"/>
          </a:xfrm>
          <a:prstGeom prst="rect">
            <a:avLst/>
          </a:prstGeom>
        </p:spPr>
        <p:txBody>
          <a:bodyPr lIns="0" tIns="0" rIns="0" bIns="0" rtlCol="0" anchor="t">
            <a:spAutoFit/>
          </a:bodyPr>
          <a:lstStyle/>
          <a:p>
            <a:pPr>
              <a:lnSpc>
                <a:spcPts val="2940"/>
              </a:lnSpc>
            </a:pPr>
            <a:r>
              <a:rPr lang="en-US" sz="2100">
                <a:solidFill>
                  <a:srgbClr val="243B3B"/>
                </a:solidFill>
                <a:latin typeface="Verdana 1"/>
              </a:rPr>
              <a:t>GUIDE, Inc. </a:t>
            </a:r>
          </a:p>
        </p:txBody>
      </p:sp>
      <p:sp>
        <p:nvSpPr>
          <p:cNvPr id="15" name="TextBox 15"/>
          <p:cNvSpPr txBox="1"/>
          <p:nvPr/>
        </p:nvSpPr>
        <p:spPr>
          <a:xfrm>
            <a:off x="11539845" y="7461078"/>
            <a:ext cx="3637578" cy="356152"/>
          </a:xfrm>
          <a:prstGeom prst="rect">
            <a:avLst/>
          </a:prstGeom>
        </p:spPr>
        <p:txBody>
          <a:bodyPr lIns="0" tIns="0" rIns="0" bIns="0" rtlCol="0" anchor="t">
            <a:spAutoFit/>
          </a:bodyPr>
          <a:lstStyle/>
          <a:p>
            <a:pPr>
              <a:lnSpc>
                <a:spcPts val="2940"/>
              </a:lnSpc>
            </a:pPr>
            <a:r>
              <a:rPr lang="en-US" sz="2100">
                <a:solidFill>
                  <a:srgbClr val="243B3B"/>
                </a:solidFill>
                <a:latin typeface="Verdana 1"/>
              </a:rPr>
              <a:t>GEEARS</a:t>
            </a:r>
          </a:p>
        </p:txBody>
      </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46756">
            <a:off x="7026765" y="7123053"/>
            <a:ext cx="1433289" cy="221785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46756">
            <a:off x="15096725" y="2360362"/>
            <a:ext cx="1433289" cy="2217856"/>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14090" flipH="1">
            <a:off x="12448870" y="7425978"/>
            <a:ext cx="1433289" cy="2217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CFB7"/>
        </a:solidFill>
        <a:effectLst/>
      </p:bgPr>
    </p:bg>
    <p:spTree>
      <p:nvGrpSpPr>
        <p:cNvPr id="1" name=""/>
        <p:cNvGrpSpPr/>
        <p:nvPr/>
      </p:nvGrpSpPr>
      <p:grpSpPr>
        <a:xfrm>
          <a:off x="0" y="0"/>
          <a:ext cx="0" cy="0"/>
          <a:chOff x="0" y="0"/>
          <a:chExt cx="0" cy="0"/>
        </a:xfrm>
      </p:grpSpPr>
      <p:sp>
        <p:nvSpPr>
          <p:cNvPr id="2" name="TextBox 2"/>
          <p:cNvSpPr txBox="1"/>
          <p:nvPr/>
        </p:nvSpPr>
        <p:spPr>
          <a:xfrm>
            <a:off x="624261" y="9491151"/>
            <a:ext cx="6871705" cy="409548"/>
          </a:xfrm>
          <a:prstGeom prst="rect">
            <a:avLst/>
          </a:prstGeom>
        </p:spPr>
        <p:txBody>
          <a:bodyPr lIns="0" tIns="0" rIns="0" bIns="0" rtlCol="0" anchor="t">
            <a:spAutoFit/>
          </a:bodyPr>
          <a:lstStyle/>
          <a:p>
            <a:pPr>
              <a:lnSpc>
                <a:spcPts val="3239"/>
              </a:lnSpc>
            </a:pPr>
            <a:r>
              <a:rPr lang="en-US" sz="2699" spc="188">
                <a:solidFill>
                  <a:srgbClr val="243B3B"/>
                </a:solidFill>
                <a:latin typeface="Verdana 1"/>
              </a:rPr>
              <a:t>FREE YOUR FEELS</a:t>
            </a:r>
          </a:p>
        </p:txBody>
      </p:sp>
      <p:sp>
        <p:nvSpPr>
          <p:cNvPr id="3" name="TextBox 3"/>
          <p:cNvSpPr txBox="1"/>
          <p:nvPr/>
        </p:nvSpPr>
        <p:spPr>
          <a:xfrm>
            <a:off x="13647362" y="9620027"/>
            <a:ext cx="3611938" cy="352532"/>
          </a:xfrm>
          <a:prstGeom prst="rect">
            <a:avLst/>
          </a:prstGeom>
        </p:spPr>
        <p:txBody>
          <a:bodyPr lIns="0" tIns="0" rIns="0" bIns="0" rtlCol="0" anchor="t">
            <a:spAutoFit/>
          </a:bodyPr>
          <a:lstStyle/>
          <a:p>
            <a:pPr algn="r">
              <a:lnSpc>
                <a:spcPts val="2892"/>
              </a:lnSpc>
            </a:pPr>
            <a:r>
              <a:rPr lang="en-US" sz="2400" spc="168">
                <a:solidFill>
                  <a:srgbClr val="243B3B"/>
                </a:solidFill>
                <a:latin typeface="Raleway"/>
              </a:rPr>
              <a:t>12</a:t>
            </a:r>
            <a:endParaRPr lang="en-US" sz="2410" spc="168">
              <a:solidFill>
                <a:srgbClr val="243B3B"/>
              </a:solidFill>
              <a:latin typeface="Raleway"/>
            </a:endParaRPr>
          </a:p>
        </p:txBody>
      </p:sp>
      <p:sp>
        <p:nvSpPr>
          <p:cNvPr id="4" name="AutoShape 4"/>
          <p:cNvSpPr/>
          <p:nvPr/>
        </p:nvSpPr>
        <p:spPr>
          <a:xfrm>
            <a:off x="4167385" y="9777645"/>
            <a:ext cx="12584782" cy="0"/>
          </a:xfrm>
          <a:prstGeom prst="line">
            <a:avLst/>
          </a:prstGeom>
          <a:ln w="19050" cap="rnd">
            <a:solidFill>
              <a:srgbClr val="243B3B"/>
            </a:solidFill>
            <a:prstDash val="solid"/>
            <a:headEnd type="none" w="sm" len="sm"/>
            <a:tailEnd type="none" w="sm" len="sm"/>
          </a:ln>
        </p:spPr>
      </p:sp>
      <p:sp>
        <p:nvSpPr>
          <p:cNvPr id="5" name="TextBox 5"/>
          <p:cNvSpPr txBox="1"/>
          <p:nvPr/>
        </p:nvSpPr>
        <p:spPr>
          <a:xfrm>
            <a:off x="1058285" y="3011036"/>
            <a:ext cx="6437681" cy="6335068"/>
          </a:xfrm>
          <a:prstGeom prst="rect">
            <a:avLst/>
          </a:prstGeom>
        </p:spPr>
        <p:txBody>
          <a:bodyPr lIns="0" tIns="0" rIns="0" bIns="0" rtlCol="0" anchor="t">
            <a:spAutoFit/>
          </a:bodyPr>
          <a:lstStyle/>
          <a:p>
            <a:pPr>
              <a:lnSpc>
                <a:spcPts val="3639"/>
              </a:lnSpc>
            </a:pPr>
            <a:r>
              <a:rPr lang="en-US" sz="2799" spc="27" dirty="0">
                <a:solidFill>
                  <a:srgbClr val="243B3B"/>
                </a:solidFill>
                <a:latin typeface="Verdana 1"/>
              </a:rPr>
              <a:t>FYF Toolkits - Campaign posts content to engage those middle and high school age, their caregivers, families and those who work with youth.</a:t>
            </a:r>
          </a:p>
          <a:p>
            <a:pPr>
              <a:lnSpc>
                <a:spcPts val="3639"/>
              </a:lnSpc>
            </a:pPr>
            <a:endParaRPr lang="en-US" sz="2799" spc="27" dirty="0">
              <a:solidFill>
                <a:srgbClr val="243B3B"/>
              </a:solidFill>
              <a:latin typeface="Verdana 1"/>
            </a:endParaRPr>
          </a:p>
          <a:p>
            <a:pPr>
              <a:lnSpc>
                <a:spcPts val="3639"/>
              </a:lnSpc>
            </a:pPr>
            <a:r>
              <a:rPr lang="en-US" sz="2799" spc="27" dirty="0">
                <a:solidFill>
                  <a:srgbClr val="243B3B"/>
                </a:solidFill>
                <a:latin typeface="Verdana 1"/>
              </a:rPr>
              <a:t>FYF Website - Student, educator/professional, and parent/caregiver resources</a:t>
            </a:r>
          </a:p>
          <a:p>
            <a:pPr>
              <a:lnSpc>
                <a:spcPts val="3639"/>
              </a:lnSpc>
            </a:pPr>
            <a:endParaRPr lang="en-US" sz="2799" spc="27" dirty="0">
              <a:solidFill>
                <a:srgbClr val="243B3B"/>
              </a:solidFill>
              <a:latin typeface="Verdana 1"/>
            </a:endParaRPr>
          </a:p>
          <a:p>
            <a:pPr>
              <a:lnSpc>
                <a:spcPts val="3639"/>
              </a:lnSpc>
            </a:pPr>
            <a:r>
              <a:rPr lang="en-US" sz="2799" spc="27" dirty="0">
                <a:solidFill>
                  <a:srgbClr val="243B3B"/>
                </a:solidFill>
                <a:latin typeface="Verdana 1"/>
              </a:rPr>
              <a:t>Statewide Collaboration - Strengthening the System of Care</a:t>
            </a:r>
          </a:p>
          <a:p>
            <a:pPr>
              <a:lnSpc>
                <a:spcPts val="3120"/>
              </a:lnSpc>
            </a:pPr>
            <a:endParaRPr lang="en-US" sz="2799" spc="27" dirty="0">
              <a:solidFill>
                <a:srgbClr val="243B3B"/>
              </a:solidFill>
              <a:latin typeface="Verdana 1"/>
            </a:endParaRPr>
          </a:p>
          <a:p>
            <a:pPr>
              <a:lnSpc>
                <a:spcPts val="3120"/>
              </a:lnSpc>
            </a:pPr>
            <a:endParaRPr lang="en-US" sz="2799" spc="27" dirty="0">
              <a:solidFill>
                <a:srgbClr val="243B3B"/>
              </a:solidFill>
              <a:latin typeface="Verdana 1"/>
            </a:endParaRPr>
          </a:p>
        </p:txBody>
      </p:sp>
      <p:grpSp>
        <p:nvGrpSpPr>
          <p:cNvPr id="6" name="Group 6"/>
          <p:cNvGrpSpPr/>
          <p:nvPr/>
        </p:nvGrpSpPr>
        <p:grpSpPr>
          <a:xfrm>
            <a:off x="1099693" y="2087760"/>
            <a:ext cx="1057375" cy="361196"/>
            <a:chOff x="0" y="0"/>
            <a:chExt cx="1673026" cy="571500"/>
          </a:xfrm>
        </p:grpSpPr>
        <p:sp>
          <p:nvSpPr>
            <p:cNvPr id="7" name="Freeform 7"/>
            <p:cNvSpPr/>
            <p:nvPr/>
          </p:nvSpPr>
          <p:spPr>
            <a:xfrm>
              <a:off x="0" y="255270"/>
              <a:ext cx="1673026" cy="69850"/>
            </a:xfrm>
            <a:custGeom>
              <a:avLst/>
              <a:gdLst/>
              <a:ahLst/>
              <a:cxnLst/>
              <a:rect l="l" t="t" r="r" b="b"/>
              <a:pathLst>
                <a:path w="1673026" h="69850">
                  <a:moveTo>
                    <a:pt x="1382196" y="0"/>
                  </a:moveTo>
                  <a:lnTo>
                    <a:pt x="0" y="0"/>
                  </a:lnTo>
                  <a:lnTo>
                    <a:pt x="0" y="69850"/>
                  </a:lnTo>
                  <a:lnTo>
                    <a:pt x="1673026" y="69850"/>
                  </a:lnTo>
                  <a:lnTo>
                    <a:pt x="1673026" y="0"/>
                  </a:lnTo>
                  <a:close/>
                </a:path>
              </a:pathLst>
            </a:custGeom>
            <a:solidFill>
              <a:srgbClr val="243B3B"/>
            </a:solidFill>
          </p:spPr>
        </p:sp>
      </p:grpSp>
      <p:grpSp>
        <p:nvGrpSpPr>
          <p:cNvPr id="8" name="Group 8"/>
          <p:cNvGrpSpPr/>
          <p:nvPr/>
        </p:nvGrpSpPr>
        <p:grpSpPr>
          <a:xfrm>
            <a:off x="10163458" y="1815678"/>
            <a:ext cx="7237058" cy="6099601"/>
            <a:chOff x="0" y="0"/>
            <a:chExt cx="1782935" cy="1502709"/>
          </a:xfrm>
        </p:grpSpPr>
        <p:sp>
          <p:nvSpPr>
            <p:cNvPr id="9" name="Freeform 9"/>
            <p:cNvSpPr/>
            <p:nvPr/>
          </p:nvSpPr>
          <p:spPr>
            <a:xfrm>
              <a:off x="41910" y="43180"/>
              <a:ext cx="1734675" cy="1454449"/>
            </a:xfrm>
            <a:custGeom>
              <a:avLst/>
              <a:gdLst/>
              <a:ahLst/>
              <a:cxnLst/>
              <a:rect l="l" t="t" r="r" b="b"/>
              <a:pathLst>
                <a:path w="1734675" h="1454449">
                  <a:moveTo>
                    <a:pt x="0" y="0"/>
                  </a:moveTo>
                  <a:lnTo>
                    <a:pt x="1734675" y="0"/>
                  </a:lnTo>
                  <a:lnTo>
                    <a:pt x="1734675" y="1454449"/>
                  </a:lnTo>
                  <a:lnTo>
                    <a:pt x="0" y="1454449"/>
                  </a:lnTo>
                  <a:close/>
                </a:path>
              </a:pathLst>
            </a:custGeom>
            <a:solidFill>
              <a:srgbClr val="E55B58"/>
            </a:solidFill>
          </p:spPr>
        </p:sp>
        <p:sp>
          <p:nvSpPr>
            <p:cNvPr id="10" name="Freeform 10"/>
            <p:cNvSpPr/>
            <p:nvPr/>
          </p:nvSpPr>
          <p:spPr>
            <a:xfrm>
              <a:off x="35560" y="35560"/>
              <a:ext cx="1747375" cy="1467149"/>
            </a:xfrm>
            <a:custGeom>
              <a:avLst/>
              <a:gdLst/>
              <a:ahLst/>
              <a:cxnLst/>
              <a:rect l="l" t="t" r="r" b="b"/>
              <a:pathLst>
                <a:path w="1747375" h="1467149">
                  <a:moveTo>
                    <a:pt x="1747375" y="1467149"/>
                  </a:moveTo>
                  <a:lnTo>
                    <a:pt x="0" y="1467149"/>
                  </a:lnTo>
                  <a:lnTo>
                    <a:pt x="0" y="0"/>
                  </a:lnTo>
                  <a:lnTo>
                    <a:pt x="1747375" y="0"/>
                  </a:lnTo>
                  <a:lnTo>
                    <a:pt x="1747375" y="1467149"/>
                  </a:lnTo>
                  <a:close/>
                  <a:moveTo>
                    <a:pt x="12700" y="1454449"/>
                  </a:moveTo>
                  <a:lnTo>
                    <a:pt x="1734675" y="1454449"/>
                  </a:lnTo>
                  <a:lnTo>
                    <a:pt x="1734675" y="12700"/>
                  </a:lnTo>
                  <a:lnTo>
                    <a:pt x="12700" y="12700"/>
                  </a:lnTo>
                  <a:lnTo>
                    <a:pt x="12700" y="1454449"/>
                  </a:lnTo>
                  <a:close/>
                </a:path>
              </a:pathLst>
            </a:custGeom>
            <a:solidFill>
              <a:srgbClr val="ED3D3D"/>
            </a:solidFill>
          </p:spPr>
        </p:sp>
        <p:sp>
          <p:nvSpPr>
            <p:cNvPr id="11" name="Freeform 11"/>
            <p:cNvSpPr/>
            <p:nvPr/>
          </p:nvSpPr>
          <p:spPr>
            <a:xfrm>
              <a:off x="0" y="0"/>
              <a:ext cx="1734675" cy="1454449"/>
            </a:xfrm>
            <a:custGeom>
              <a:avLst/>
              <a:gdLst/>
              <a:ahLst/>
              <a:cxnLst/>
              <a:rect l="l" t="t" r="r" b="b"/>
              <a:pathLst>
                <a:path w="1734675" h="1454449">
                  <a:moveTo>
                    <a:pt x="0" y="0"/>
                  </a:moveTo>
                  <a:lnTo>
                    <a:pt x="1734675" y="0"/>
                  </a:lnTo>
                  <a:lnTo>
                    <a:pt x="1734675" y="1454449"/>
                  </a:lnTo>
                  <a:lnTo>
                    <a:pt x="0" y="1454449"/>
                  </a:lnTo>
                  <a:close/>
                </a:path>
              </a:pathLst>
            </a:custGeom>
            <a:solidFill>
              <a:srgbClr val="F5F5EF"/>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22303" y="3039611"/>
            <a:ext cx="8102782" cy="4669228"/>
          </a:xfrm>
          <a:prstGeom prst="rect">
            <a:avLst/>
          </a:prstGeom>
        </p:spPr>
      </p:pic>
      <p:sp>
        <p:nvSpPr>
          <p:cNvPr id="13" name="TextBox 13"/>
          <p:cNvSpPr txBox="1"/>
          <p:nvPr/>
        </p:nvSpPr>
        <p:spPr>
          <a:xfrm>
            <a:off x="1028700" y="253795"/>
            <a:ext cx="6170156" cy="1561883"/>
          </a:xfrm>
          <a:prstGeom prst="rect">
            <a:avLst/>
          </a:prstGeom>
        </p:spPr>
        <p:txBody>
          <a:bodyPr lIns="0" tIns="0" rIns="0" bIns="0" rtlCol="0" anchor="t">
            <a:spAutoFit/>
          </a:bodyPr>
          <a:lstStyle/>
          <a:p>
            <a:pPr>
              <a:lnSpc>
                <a:spcPts val="6221"/>
              </a:lnSpc>
              <a:spcBef>
                <a:spcPct val="0"/>
              </a:spcBef>
            </a:pPr>
            <a:r>
              <a:rPr lang="en-US" sz="5184" spc="362">
                <a:solidFill>
                  <a:srgbClr val="ED3D3D"/>
                </a:solidFill>
                <a:latin typeface="Verdana 1"/>
              </a:rPr>
              <a:t>State Engagement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4261" y="9510228"/>
            <a:ext cx="62118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a:t>
            </a:r>
          </a:p>
        </p:txBody>
      </p:sp>
      <p:sp>
        <p:nvSpPr>
          <p:cNvPr id="3" name="TextBox 3"/>
          <p:cNvSpPr txBox="1"/>
          <p:nvPr/>
        </p:nvSpPr>
        <p:spPr>
          <a:xfrm>
            <a:off x="13577167" y="9620027"/>
            <a:ext cx="3682133" cy="352532"/>
          </a:xfrm>
          <a:prstGeom prst="rect">
            <a:avLst/>
          </a:prstGeom>
        </p:spPr>
        <p:txBody>
          <a:bodyPr lIns="0" tIns="0" rIns="0" bIns="0" rtlCol="0" anchor="t">
            <a:spAutoFit/>
          </a:bodyPr>
          <a:lstStyle/>
          <a:p>
            <a:pPr algn="r">
              <a:lnSpc>
                <a:spcPts val="2892"/>
              </a:lnSpc>
            </a:pPr>
            <a:r>
              <a:rPr lang="en-US" sz="2400" spc="168">
                <a:solidFill>
                  <a:srgbClr val="243B3B"/>
                </a:solidFill>
                <a:latin typeface="Raleway"/>
              </a:rPr>
              <a:t>13</a:t>
            </a:r>
            <a:endParaRPr lang="en-US" sz="2410" spc="168">
              <a:solidFill>
                <a:srgbClr val="243B3B"/>
              </a:solidFill>
              <a:latin typeface="Raleway"/>
            </a:endParaRPr>
          </a:p>
        </p:txBody>
      </p:sp>
      <p:sp>
        <p:nvSpPr>
          <p:cNvPr id="4" name="AutoShape 4"/>
          <p:cNvSpPr/>
          <p:nvPr/>
        </p:nvSpPr>
        <p:spPr>
          <a:xfrm>
            <a:off x="4167385" y="9777645"/>
            <a:ext cx="12584782" cy="0"/>
          </a:xfrm>
          <a:prstGeom prst="line">
            <a:avLst/>
          </a:prstGeom>
          <a:ln w="19050" cap="rnd">
            <a:solidFill>
              <a:srgbClr val="243B3B"/>
            </a:solidFill>
            <a:prstDash val="solid"/>
            <a:headEnd type="none" w="sm" len="sm"/>
            <a:tailEnd type="none" w="sm" len="sm"/>
          </a:ln>
        </p:spPr>
      </p:sp>
      <p:grpSp>
        <p:nvGrpSpPr>
          <p:cNvPr id="5" name="Group 5"/>
          <p:cNvGrpSpPr/>
          <p:nvPr/>
        </p:nvGrpSpPr>
        <p:grpSpPr>
          <a:xfrm>
            <a:off x="1104777" y="1489734"/>
            <a:ext cx="1057375" cy="361196"/>
            <a:chOff x="0" y="0"/>
            <a:chExt cx="1673026" cy="571500"/>
          </a:xfrm>
        </p:grpSpPr>
        <p:sp>
          <p:nvSpPr>
            <p:cNvPr id="6" name="Freeform 6"/>
            <p:cNvSpPr/>
            <p:nvPr/>
          </p:nvSpPr>
          <p:spPr>
            <a:xfrm>
              <a:off x="0" y="255270"/>
              <a:ext cx="1673026" cy="69850"/>
            </a:xfrm>
            <a:custGeom>
              <a:avLst/>
              <a:gdLst/>
              <a:ahLst/>
              <a:cxnLst/>
              <a:rect l="l" t="t" r="r" b="b"/>
              <a:pathLst>
                <a:path w="1673026" h="69850">
                  <a:moveTo>
                    <a:pt x="1382196" y="0"/>
                  </a:moveTo>
                  <a:lnTo>
                    <a:pt x="0" y="0"/>
                  </a:lnTo>
                  <a:lnTo>
                    <a:pt x="0" y="69850"/>
                  </a:lnTo>
                  <a:lnTo>
                    <a:pt x="1673026" y="69850"/>
                  </a:lnTo>
                  <a:lnTo>
                    <a:pt x="1673026" y="0"/>
                  </a:lnTo>
                  <a:close/>
                </a:path>
              </a:pathLst>
            </a:custGeom>
            <a:solidFill>
              <a:srgbClr val="243B3B"/>
            </a:solidFill>
          </p:spPr>
        </p:sp>
      </p:grpSp>
      <p:pic>
        <p:nvPicPr>
          <p:cNvPr id="7" name="Picture 7"/>
          <p:cNvPicPr>
            <a:picLocks noChangeAspect="1"/>
          </p:cNvPicPr>
          <p:nvPr/>
        </p:nvPicPr>
        <p:blipFill>
          <a:blip r:embed="rId3"/>
          <a:srcRect/>
          <a:stretch>
            <a:fillRect/>
          </a:stretch>
        </p:blipFill>
        <p:spPr>
          <a:xfrm>
            <a:off x="1340984" y="3822359"/>
            <a:ext cx="7545518" cy="4167230"/>
          </a:xfrm>
          <a:prstGeom prst="rect">
            <a:avLst/>
          </a:prstGeom>
        </p:spPr>
      </p:pic>
      <p:pic>
        <p:nvPicPr>
          <p:cNvPr id="8" name="Picture 8"/>
          <p:cNvPicPr>
            <a:picLocks noChangeAspect="1"/>
          </p:cNvPicPr>
          <p:nvPr/>
        </p:nvPicPr>
        <p:blipFill>
          <a:blip r:embed="rId4"/>
          <a:srcRect/>
          <a:stretch>
            <a:fillRect/>
          </a:stretch>
        </p:blipFill>
        <p:spPr>
          <a:xfrm>
            <a:off x="9652345" y="3540022"/>
            <a:ext cx="6648029" cy="6016316"/>
          </a:xfrm>
          <a:prstGeom prst="rect">
            <a:avLst/>
          </a:prstGeom>
        </p:spPr>
      </p:pic>
      <p:pic>
        <p:nvPicPr>
          <p:cNvPr id="9" name="Picture 9"/>
          <p:cNvPicPr>
            <a:picLocks noChangeAspect="1"/>
          </p:cNvPicPr>
          <p:nvPr/>
        </p:nvPicPr>
        <p:blipFill>
          <a:blip r:embed="rId5"/>
          <a:srcRect/>
          <a:stretch>
            <a:fillRect/>
          </a:stretch>
        </p:blipFill>
        <p:spPr>
          <a:xfrm>
            <a:off x="11789703" y="111312"/>
            <a:ext cx="6186951" cy="3118040"/>
          </a:xfrm>
          <a:prstGeom prst="rect">
            <a:avLst/>
          </a:prstGeom>
        </p:spPr>
      </p:pic>
      <p:sp>
        <p:nvSpPr>
          <p:cNvPr id="10" name="TextBox 10"/>
          <p:cNvSpPr txBox="1"/>
          <p:nvPr/>
        </p:nvSpPr>
        <p:spPr>
          <a:xfrm>
            <a:off x="1028700" y="453366"/>
            <a:ext cx="8404252" cy="1036369"/>
          </a:xfrm>
          <a:prstGeom prst="rect">
            <a:avLst/>
          </a:prstGeom>
        </p:spPr>
        <p:txBody>
          <a:bodyPr lIns="0" tIns="0" rIns="0" bIns="0" rtlCol="0" anchor="t">
            <a:spAutoFit/>
          </a:bodyPr>
          <a:lstStyle/>
          <a:p>
            <a:pPr>
              <a:lnSpc>
                <a:spcPts val="8500"/>
              </a:lnSpc>
            </a:pPr>
            <a:r>
              <a:rPr lang="en-US" sz="6072" spc="425">
                <a:solidFill>
                  <a:srgbClr val="CE0058"/>
                </a:solidFill>
                <a:latin typeface="Verdana 1"/>
              </a:rPr>
              <a:t>Website</a:t>
            </a:r>
          </a:p>
        </p:txBody>
      </p:sp>
      <p:sp>
        <p:nvSpPr>
          <p:cNvPr id="11" name="TextBox 11"/>
          <p:cNvSpPr txBox="1"/>
          <p:nvPr/>
        </p:nvSpPr>
        <p:spPr>
          <a:xfrm>
            <a:off x="1073341" y="2570417"/>
            <a:ext cx="10520542" cy="792426"/>
          </a:xfrm>
          <a:prstGeom prst="rect">
            <a:avLst/>
          </a:prstGeom>
        </p:spPr>
        <p:txBody>
          <a:bodyPr lIns="0" tIns="0" rIns="0" bIns="0" rtlCol="0" anchor="t">
            <a:spAutoFit/>
          </a:bodyPr>
          <a:lstStyle/>
          <a:p>
            <a:pPr>
              <a:lnSpc>
                <a:spcPts val="3299"/>
              </a:lnSpc>
            </a:pPr>
            <a:r>
              <a:rPr lang="en-US" sz="2199" spc="87">
                <a:solidFill>
                  <a:srgbClr val="000000"/>
                </a:solidFill>
                <a:latin typeface="Verdana 2"/>
              </a:rPr>
              <a:t>A one-stop-shop website to connect youth and adults to existing resources.</a:t>
            </a:r>
          </a:p>
        </p:txBody>
      </p:sp>
      <p:sp>
        <p:nvSpPr>
          <p:cNvPr id="12" name="TextBox 12"/>
          <p:cNvSpPr txBox="1"/>
          <p:nvPr/>
        </p:nvSpPr>
        <p:spPr>
          <a:xfrm>
            <a:off x="1028700" y="1976250"/>
            <a:ext cx="5762797" cy="441906"/>
          </a:xfrm>
          <a:prstGeom prst="rect">
            <a:avLst/>
          </a:prstGeom>
        </p:spPr>
        <p:txBody>
          <a:bodyPr lIns="0" tIns="0" rIns="0" bIns="0" rtlCol="0" anchor="t">
            <a:spAutoFit/>
          </a:bodyPr>
          <a:lstStyle/>
          <a:p>
            <a:pPr>
              <a:lnSpc>
                <a:spcPts val="3509"/>
              </a:lnSpc>
            </a:pPr>
            <a:r>
              <a:rPr lang="en-US" sz="2699" spc="107">
                <a:solidFill>
                  <a:srgbClr val="CE0058"/>
                </a:solidFill>
                <a:latin typeface="Palestra 1"/>
              </a:rPr>
              <a:t>www. freeyourfeels.org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CF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6003" y="1209919"/>
            <a:ext cx="6248470" cy="8048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04693" y="1028700"/>
            <a:ext cx="1928584" cy="495567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268985" y="3242825"/>
            <a:ext cx="3297291" cy="554166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028700" y="1208449"/>
            <a:ext cx="1728216" cy="4114800"/>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92808" y="2769016"/>
            <a:ext cx="2187430" cy="6489284"/>
          </a:xfrm>
          <a:prstGeom prst="rect">
            <a:avLst/>
          </a:prstGeom>
        </p:spPr>
      </p:pic>
      <p:sp>
        <p:nvSpPr>
          <p:cNvPr id="7" name="TextBox 7"/>
          <p:cNvSpPr txBox="1"/>
          <p:nvPr/>
        </p:nvSpPr>
        <p:spPr>
          <a:xfrm>
            <a:off x="624261" y="9510228"/>
            <a:ext cx="61102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 </a:t>
            </a:r>
          </a:p>
        </p:txBody>
      </p:sp>
      <p:sp>
        <p:nvSpPr>
          <p:cNvPr id="8" name="TextBox 8"/>
          <p:cNvSpPr txBox="1"/>
          <p:nvPr/>
        </p:nvSpPr>
        <p:spPr>
          <a:xfrm>
            <a:off x="13945467" y="9596150"/>
            <a:ext cx="3313833" cy="352532"/>
          </a:xfrm>
          <a:prstGeom prst="rect">
            <a:avLst/>
          </a:prstGeom>
        </p:spPr>
        <p:txBody>
          <a:bodyPr lIns="0" tIns="0" rIns="0" bIns="0" rtlCol="0" anchor="t">
            <a:spAutoFit/>
          </a:bodyPr>
          <a:lstStyle/>
          <a:p>
            <a:pPr marL="0" lvl="0" indent="0" algn="r">
              <a:lnSpc>
                <a:spcPts val="2892"/>
              </a:lnSpc>
              <a:spcBef>
                <a:spcPct val="0"/>
              </a:spcBef>
            </a:pPr>
            <a:r>
              <a:rPr lang="en-US" sz="2400" spc="168">
                <a:solidFill>
                  <a:srgbClr val="243B3B"/>
                </a:solidFill>
                <a:latin typeface="Raleway"/>
              </a:rPr>
              <a:t>14</a:t>
            </a:r>
            <a:endParaRPr lang="en-US" sz="2410" u="none" spc="168">
              <a:solidFill>
                <a:srgbClr val="243B3B"/>
              </a:solidFill>
              <a:latin typeface="Raleway"/>
            </a:endParaRPr>
          </a:p>
        </p:txBody>
      </p:sp>
      <p:sp>
        <p:nvSpPr>
          <p:cNvPr id="9" name="AutoShape 9"/>
          <p:cNvSpPr/>
          <p:nvPr/>
        </p:nvSpPr>
        <p:spPr>
          <a:xfrm>
            <a:off x="4167385" y="9777645"/>
            <a:ext cx="12584782" cy="0"/>
          </a:xfrm>
          <a:prstGeom prst="line">
            <a:avLst/>
          </a:prstGeom>
          <a:ln w="19050" cap="rnd">
            <a:solidFill>
              <a:srgbClr val="243B3B"/>
            </a:solidFill>
            <a:prstDash val="solid"/>
            <a:headEnd type="none" w="sm" len="sm"/>
            <a:tailEnd type="none" w="sm" len="sm"/>
          </a:ln>
        </p:spPr>
      </p:sp>
      <p:grpSp>
        <p:nvGrpSpPr>
          <p:cNvPr id="10" name="Group 10"/>
          <p:cNvGrpSpPr>
            <a:grpSpLocks noChangeAspect="1"/>
          </p:cNvGrpSpPr>
          <p:nvPr/>
        </p:nvGrpSpPr>
        <p:grpSpPr>
          <a:xfrm>
            <a:off x="6350111" y="1654380"/>
            <a:ext cx="768853" cy="768853"/>
            <a:chOff x="0" y="0"/>
            <a:chExt cx="1708150" cy="1708150"/>
          </a:xfrm>
        </p:grpSpPr>
        <p:sp>
          <p:nvSpPr>
            <p:cNvPr id="11" name="Freeform 11"/>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ED3D3D"/>
            </a:solidFill>
          </p:spPr>
        </p:sp>
      </p:grpSp>
      <p:grpSp>
        <p:nvGrpSpPr>
          <p:cNvPr id="12" name="Group 12"/>
          <p:cNvGrpSpPr>
            <a:grpSpLocks noChangeAspect="1"/>
          </p:cNvGrpSpPr>
          <p:nvPr/>
        </p:nvGrpSpPr>
        <p:grpSpPr>
          <a:xfrm rot="1886943">
            <a:off x="1127847" y="5880529"/>
            <a:ext cx="639906" cy="659541"/>
            <a:chOff x="0" y="0"/>
            <a:chExt cx="1614170" cy="1663700"/>
          </a:xfrm>
        </p:grpSpPr>
        <p:sp>
          <p:nvSpPr>
            <p:cNvPr id="13" name="Freeform 13"/>
            <p:cNvSpPr/>
            <p:nvPr/>
          </p:nvSpPr>
          <p:spPr>
            <a:xfrm>
              <a:off x="0" y="0"/>
              <a:ext cx="1614170" cy="1663700"/>
            </a:xfrm>
            <a:custGeom>
              <a:avLst/>
              <a:gdLst/>
              <a:ahLst/>
              <a:cxnLst/>
              <a:rect l="l" t="t" r="r" b="b"/>
              <a:pathLst>
                <a:path w="1614170" h="1663700">
                  <a:moveTo>
                    <a:pt x="463550" y="1663700"/>
                  </a:moveTo>
                  <a:lnTo>
                    <a:pt x="0" y="1586230"/>
                  </a:lnTo>
                  <a:lnTo>
                    <a:pt x="220980" y="262890"/>
                  </a:lnTo>
                  <a:lnTo>
                    <a:pt x="994410" y="595630"/>
                  </a:lnTo>
                  <a:lnTo>
                    <a:pt x="1162050" y="0"/>
                  </a:lnTo>
                  <a:lnTo>
                    <a:pt x="1614170" y="128270"/>
                  </a:lnTo>
                  <a:lnTo>
                    <a:pt x="1300480" y="1239520"/>
                  </a:lnTo>
                  <a:lnTo>
                    <a:pt x="585470" y="932180"/>
                  </a:lnTo>
                  <a:close/>
                </a:path>
              </a:pathLst>
            </a:custGeom>
            <a:solidFill>
              <a:srgbClr val="ED3D3D"/>
            </a:solidFill>
          </p:spPr>
        </p:sp>
      </p:grpSp>
      <p:grpSp>
        <p:nvGrpSpPr>
          <p:cNvPr id="14" name="Group 14"/>
          <p:cNvGrpSpPr>
            <a:grpSpLocks noChangeAspect="1"/>
          </p:cNvGrpSpPr>
          <p:nvPr/>
        </p:nvGrpSpPr>
        <p:grpSpPr>
          <a:xfrm rot="1393408">
            <a:off x="4645656" y="8808585"/>
            <a:ext cx="766557" cy="325113"/>
            <a:chOff x="0" y="0"/>
            <a:chExt cx="2527300" cy="1071880"/>
          </a:xfrm>
        </p:grpSpPr>
        <p:sp>
          <p:nvSpPr>
            <p:cNvPr id="15" name="Freeform 15"/>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ED3D3D"/>
            </a:solidFill>
          </p:spPr>
        </p:sp>
      </p:grpSp>
      <p:sp>
        <p:nvSpPr>
          <p:cNvPr id="16" name="TextBox 16"/>
          <p:cNvSpPr txBox="1"/>
          <p:nvPr/>
        </p:nvSpPr>
        <p:spPr>
          <a:xfrm>
            <a:off x="9491917" y="633413"/>
            <a:ext cx="8845748" cy="800100"/>
          </a:xfrm>
          <a:prstGeom prst="rect">
            <a:avLst/>
          </a:prstGeom>
        </p:spPr>
        <p:txBody>
          <a:bodyPr lIns="0" tIns="0" rIns="0" bIns="0" rtlCol="0" anchor="t">
            <a:spAutoFit/>
          </a:bodyPr>
          <a:lstStyle/>
          <a:p>
            <a:pPr marL="0" lvl="0" indent="0">
              <a:lnSpc>
                <a:spcPts val="6449"/>
              </a:lnSpc>
              <a:spcBef>
                <a:spcPct val="0"/>
              </a:spcBef>
            </a:pPr>
            <a:r>
              <a:rPr lang="en-US" sz="5374">
                <a:solidFill>
                  <a:srgbClr val="CE0058"/>
                </a:solidFill>
                <a:latin typeface="Verdana 1"/>
              </a:rPr>
              <a:t>What's Next?</a:t>
            </a:r>
          </a:p>
        </p:txBody>
      </p:sp>
      <p:grpSp>
        <p:nvGrpSpPr>
          <p:cNvPr id="17" name="Group 17"/>
          <p:cNvGrpSpPr/>
          <p:nvPr/>
        </p:nvGrpSpPr>
        <p:grpSpPr>
          <a:xfrm>
            <a:off x="9491917" y="2038807"/>
            <a:ext cx="6110467" cy="2023246"/>
            <a:chOff x="0" y="0"/>
            <a:chExt cx="1036673" cy="343254"/>
          </a:xfrm>
        </p:grpSpPr>
        <p:sp>
          <p:nvSpPr>
            <p:cNvPr id="18" name="Freeform 18"/>
            <p:cNvSpPr/>
            <p:nvPr/>
          </p:nvSpPr>
          <p:spPr>
            <a:xfrm>
              <a:off x="41910" y="4318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0098CF"/>
            </a:solidFill>
          </p:spPr>
        </p:sp>
        <p:sp>
          <p:nvSpPr>
            <p:cNvPr id="19" name="Freeform 19"/>
            <p:cNvSpPr/>
            <p:nvPr/>
          </p:nvSpPr>
          <p:spPr>
            <a:xfrm>
              <a:off x="35560" y="35560"/>
              <a:ext cx="1001113" cy="307694"/>
            </a:xfrm>
            <a:custGeom>
              <a:avLst/>
              <a:gdLst/>
              <a:ahLst/>
              <a:cxnLst/>
              <a:rect l="l" t="t" r="r" b="b"/>
              <a:pathLst>
                <a:path w="1001113" h="307694">
                  <a:moveTo>
                    <a:pt x="1001113" y="307694"/>
                  </a:moveTo>
                  <a:lnTo>
                    <a:pt x="0" y="307694"/>
                  </a:lnTo>
                  <a:lnTo>
                    <a:pt x="0" y="0"/>
                  </a:lnTo>
                  <a:lnTo>
                    <a:pt x="1001113" y="0"/>
                  </a:lnTo>
                  <a:lnTo>
                    <a:pt x="1001113" y="307694"/>
                  </a:lnTo>
                  <a:close/>
                  <a:moveTo>
                    <a:pt x="12700" y="294994"/>
                  </a:moveTo>
                  <a:lnTo>
                    <a:pt x="988413" y="294994"/>
                  </a:lnTo>
                  <a:lnTo>
                    <a:pt x="988413" y="12700"/>
                  </a:lnTo>
                  <a:lnTo>
                    <a:pt x="12700" y="12700"/>
                  </a:lnTo>
                  <a:lnTo>
                    <a:pt x="12700" y="294994"/>
                  </a:lnTo>
                  <a:close/>
                </a:path>
              </a:pathLst>
            </a:custGeom>
            <a:solidFill>
              <a:srgbClr val="000000"/>
            </a:solidFill>
          </p:spPr>
        </p:sp>
        <p:sp>
          <p:nvSpPr>
            <p:cNvPr id="20" name="Freeform 20"/>
            <p:cNvSpPr/>
            <p:nvPr/>
          </p:nvSpPr>
          <p:spPr>
            <a:xfrm>
              <a:off x="0" y="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F5F5EF"/>
            </a:solidFill>
          </p:spPr>
        </p:sp>
      </p:grpSp>
      <p:sp>
        <p:nvSpPr>
          <p:cNvPr id="21" name="TextBox 21"/>
          <p:cNvSpPr txBox="1"/>
          <p:nvPr/>
        </p:nvSpPr>
        <p:spPr>
          <a:xfrm>
            <a:off x="10708981" y="2484479"/>
            <a:ext cx="3396029" cy="846386"/>
          </a:xfrm>
          <a:prstGeom prst="rect">
            <a:avLst/>
          </a:prstGeom>
        </p:spPr>
        <p:txBody>
          <a:bodyPr lIns="0" tIns="0" rIns="0" bIns="0" rtlCol="0" anchor="t">
            <a:spAutoFit/>
          </a:bodyPr>
          <a:lstStyle/>
          <a:p>
            <a:pPr algn="ctr">
              <a:lnSpc>
                <a:spcPts val="3338"/>
              </a:lnSpc>
            </a:pPr>
            <a:r>
              <a:rPr lang="en-US" sz="2782" spc="69" dirty="0">
                <a:solidFill>
                  <a:srgbClr val="000000"/>
                </a:solidFill>
                <a:latin typeface="Verdana 2"/>
              </a:rPr>
              <a:t>DOWNLOAD OUR BLUEPRINT</a:t>
            </a:r>
          </a:p>
        </p:txBody>
      </p:sp>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87813" y="383525"/>
            <a:ext cx="942975" cy="942975"/>
          </a:xfrm>
          <a:prstGeom prst="rect">
            <a:avLst/>
          </a:prstGeom>
        </p:spPr>
      </p:pic>
      <p:grpSp>
        <p:nvGrpSpPr>
          <p:cNvPr id="23" name="Group 23"/>
          <p:cNvGrpSpPr/>
          <p:nvPr/>
        </p:nvGrpSpPr>
        <p:grpSpPr>
          <a:xfrm>
            <a:off x="9491917" y="4635316"/>
            <a:ext cx="6110467" cy="2023246"/>
            <a:chOff x="0" y="0"/>
            <a:chExt cx="1036673" cy="343254"/>
          </a:xfrm>
        </p:grpSpPr>
        <p:sp>
          <p:nvSpPr>
            <p:cNvPr id="24" name="Freeform 24"/>
            <p:cNvSpPr/>
            <p:nvPr/>
          </p:nvSpPr>
          <p:spPr>
            <a:xfrm>
              <a:off x="41910" y="4318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3BAE49"/>
            </a:solidFill>
          </p:spPr>
        </p:sp>
        <p:sp>
          <p:nvSpPr>
            <p:cNvPr id="25" name="Freeform 25"/>
            <p:cNvSpPr/>
            <p:nvPr/>
          </p:nvSpPr>
          <p:spPr>
            <a:xfrm>
              <a:off x="35560" y="35560"/>
              <a:ext cx="1001113" cy="307694"/>
            </a:xfrm>
            <a:custGeom>
              <a:avLst/>
              <a:gdLst/>
              <a:ahLst/>
              <a:cxnLst/>
              <a:rect l="l" t="t" r="r" b="b"/>
              <a:pathLst>
                <a:path w="1001113" h="307694">
                  <a:moveTo>
                    <a:pt x="1001113" y="307694"/>
                  </a:moveTo>
                  <a:lnTo>
                    <a:pt x="0" y="307694"/>
                  </a:lnTo>
                  <a:lnTo>
                    <a:pt x="0" y="0"/>
                  </a:lnTo>
                  <a:lnTo>
                    <a:pt x="1001113" y="0"/>
                  </a:lnTo>
                  <a:lnTo>
                    <a:pt x="1001113" y="307694"/>
                  </a:lnTo>
                  <a:close/>
                  <a:moveTo>
                    <a:pt x="12700" y="294994"/>
                  </a:moveTo>
                  <a:lnTo>
                    <a:pt x="988413" y="294994"/>
                  </a:lnTo>
                  <a:lnTo>
                    <a:pt x="988413" y="12700"/>
                  </a:lnTo>
                  <a:lnTo>
                    <a:pt x="12700" y="12700"/>
                  </a:lnTo>
                  <a:lnTo>
                    <a:pt x="12700" y="294994"/>
                  </a:lnTo>
                  <a:close/>
                </a:path>
              </a:pathLst>
            </a:custGeom>
            <a:solidFill>
              <a:srgbClr val="000000"/>
            </a:solidFill>
          </p:spPr>
        </p:sp>
        <p:sp>
          <p:nvSpPr>
            <p:cNvPr id="26" name="Freeform 26"/>
            <p:cNvSpPr/>
            <p:nvPr/>
          </p:nvSpPr>
          <p:spPr>
            <a:xfrm>
              <a:off x="0" y="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F5F5EF"/>
            </a:solidFill>
          </p:spPr>
        </p:sp>
      </p:grpSp>
      <p:grpSp>
        <p:nvGrpSpPr>
          <p:cNvPr id="27" name="Group 27"/>
          <p:cNvGrpSpPr/>
          <p:nvPr/>
        </p:nvGrpSpPr>
        <p:grpSpPr>
          <a:xfrm>
            <a:off x="9491917" y="7288445"/>
            <a:ext cx="6110467" cy="2023246"/>
            <a:chOff x="0" y="0"/>
            <a:chExt cx="1036673" cy="343254"/>
          </a:xfrm>
        </p:grpSpPr>
        <p:sp>
          <p:nvSpPr>
            <p:cNvPr id="28" name="Freeform 28"/>
            <p:cNvSpPr/>
            <p:nvPr/>
          </p:nvSpPr>
          <p:spPr>
            <a:xfrm>
              <a:off x="41910" y="4318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CE0058"/>
            </a:solidFill>
          </p:spPr>
        </p:sp>
        <p:sp>
          <p:nvSpPr>
            <p:cNvPr id="29" name="Freeform 29"/>
            <p:cNvSpPr/>
            <p:nvPr/>
          </p:nvSpPr>
          <p:spPr>
            <a:xfrm>
              <a:off x="35560" y="35560"/>
              <a:ext cx="1001113" cy="307694"/>
            </a:xfrm>
            <a:custGeom>
              <a:avLst/>
              <a:gdLst/>
              <a:ahLst/>
              <a:cxnLst/>
              <a:rect l="l" t="t" r="r" b="b"/>
              <a:pathLst>
                <a:path w="1001113" h="307694">
                  <a:moveTo>
                    <a:pt x="1001113" y="307694"/>
                  </a:moveTo>
                  <a:lnTo>
                    <a:pt x="0" y="307694"/>
                  </a:lnTo>
                  <a:lnTo>
                    <a:pt x="0" y="0"/>
                  </a:lnTo>
                  <a:lnTo>
                    <a:pt x="1001113" y="0"/>
                  </a:lnTo>
                  <a:lnTo>
                    <a:pt x="1001113" y="307694"/>
                  </a:lnTo>
                  <a:close/>
                  <a:moveTo>
                    <a:pt x="12700" y="294994"/>
                  </a:moveTo>
                  <a:lnTo>
                    <a:pt x="988413" y="294994"/>
                  </a:lnTo>
                  <a:lnTo>
                    <a:pt x="988413" y="12700"/>
                  </a:lnTo>
                  <a:lnTo>
                    <a:pt x="12700" y="12700"/>
                  </a:lnTo>
                  <a:lnTo>
                    <a:pt x="12700" y="294994"/>
                  </a:lnTo>
                  <a:close/>
                </a:path>
              </a:pathLst>
            </a:custGeom>
            <a:solidFill>
              <a:srgbClr val="000000"/>
            </a:solidFill>
          </p:spPr>
        </p:sp>
        <p:sp>
          <p:nvSpPr>
            <p:cNvPr id="30" name="Freeform 30"/>
            <p:cNvSpPr/>
            <p:nvPr/>
          </p:nvSpPr>
          <p:spPr>
            <a:xfrm>
              <a:off x="0" y="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F5F5EF"/>
            </a:solidFill>
          </p:spPr>
        </p:sp>
      </p:grpSp>
      <p:sp>
        <p:nvSpPr>
          <p:cNvPr id="31" name="TextBox 31"/>
          <p:cNvSpPr txBox="1"/>
          <p:nvPr/>
        </p:nvSpPr>
        <p:spPr>
          <a:xfrm>
            <a:off x="10459776" y="7802521"/>
            <a:ext cx="3822028" cy="846386"/>
          </a:xfrm>
          <a:prstGeom prst="rect">
            <a:avLst/>
          </a:prstGeom>
        </p:spPr>
        <p:txBody>
          <a:bodyPr wrap="square" lIns="0" tIns="0" rIns="0" bIns="0" rtlCol="0" anchor="t">
            <a:spAutoFit/>
          </a:bodyPr>
          <a:lstStyle/>
          <a:p>
            <a:pPr algn="ctr">
              <a:lnSpc>
                <a:spcPts val="3338"/>
              </a:lnSpc>
            </a:pPr>
            <a:r>
              <a:rPr lang="en-US" sz="2782" spc="69" dirty="0">
                <a:solidFill>
                  <a:srgbClr val="000000"/>
                </a:solidFill>
                <a:latin typeface="Verdana 2"/>
              </a:rPr>
              <a:t>IMPLEMENT FREE YOUR FEELS</a:t>
            </a:r>
          </a:p>
        </p:txBody>
      </p:sp>
      <p:sp>
        <p:nvSpPr>
          <p:cNvPr id="33" name="TextBox 32">
            <a:extLst>
              <a:ext uri="{FF2B5EF4-FFF2-40B4-BE49-F238E27FC236}">
                <a16:creationId xmlns:a16="http://schemas.microsoft.com/office/drawing/2014/main" id="{339D8AE5-AC99-14F1-A15D-644D835AF3FE}"/>
              </a:ext>
            </a:extLst>
          </p:cNvPr>
          <p:cNvSpPr txBox="1"/>
          <p:nvPr/>
        </p:nvSpPr>
        <p:spPr>
          <a:xfrm>
            <a:off x="10313035" y="4859889"/>
            <a:ext cx="4183771" cy="1375761"/>
          </a:xfrm>
          <a:prstGeom prst="rect">
            <a:avLst/>
          </a:prstGeom>
          <a:noFill/>
        </p:spPr>
        <p:txBody>
          <a:bodyPr wrap="square" rtlCol="0">
            <a:spAutoFit/>
          </a:bodyPr>
          <a:lstStyle/>
          <a:p>
            <a:pPr algn="ctr"/>
            <a:r>
              <a:rPr lang="en-US" sz="2780" dirty="0">
                <a:latin typeface="Verdana 2" panose="020B0804030504040204" charset="0"/>
                <a:ea typeface="Verdana 2" panose="020B0804030504040204" charset="0"/>
              </a:rPr>
              <a:t>FIND RESOURCES RELEVANT TO YOUR COMMUNTIY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CFB7"/>
        </a:solidFill>
        <a:effectLst/>
      </p:bgPr>
    </p:bg>
    <p:spTree>
      <p:nvGrpSpPr>
        <p:cNvPr id="1" name=""/>
        <p:cNvGrpSpPr/>
        <p:nvPr/>
      </p:nvGrpSpPr>
      <p:grpSpPr>
        <a:xfrm>
          <a:off x="0" y="0"/>
          <a:ext cx="0" cy="0"/>
          <a:chOff x="0" y="0"/>
          <a:chExt cx="0" cy="0"/>
        </a:xfrm>
      </p:grpSpPr>
      <p:sp>
        <p:nvSpPr>
          <p:cNvPr id="2" name="TextBox 2"/>
          <p:cNvSpPr txBox="1"/>
          <p:nvPr/>
        </p:nvSpPr>
        <p:spPr>
          <a:xfrm>
            <a:off x="624261" y="9510228"/>
            <a:ext cx="61102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 </a:t>
            </a:r>
          </a:p>
        </p:txBody>
      </p:sp>
      <p:sp>
        <p:nvSpPr>
          <p:cNvPr id="3" name="TextBox 3"/>
          <p:cNvSpPr txBox="1"/>
          <p:nvPr/>
        </p:nvSpPr>
        <p:spPr>
          <a:xfrm>
            <a:off x="13945467" y="9596150"/>
            <a:ext cx="3313833" cy="367687"/>
          </a:xfrm>
          <a:prstGeom prst="rect">
            <a:avLst/>
          </a:prstGeom>
        </p:spPr>
        <p:txBody>
          <a:bodyPr lIns="0" tIns="0" rIns="0" bIns="0" rtlCol="0" anchor="t">
            <a:spAutoFit/>
          </a:bodyPr>
          <a:lstStyle/>
          <a:p>
            <a:pPr marL="0" lvl="0" indent="0" algn="r">
              <a:lnSpc>
                <a:spcPts val="2892"/>
              </a:lnSpc>
              <a:spcBef>
                <a:spcPct val="0"/>
              </a:spcBef>
            </a:pPr>
            <a:r>
              <a:rPr lang="en-US" sz="2410" spc="168">
                <a:solidFill>
                  <a:srgbClr val="243B3B"/>
                </a:solidFill>
                <a:latin typeface="Raleway"/>
              </a:rPr>
              <a:t>15</a:t>
            </a:r>
          </a:p>
        </p:txBody>
      </p:sp>
      <p:sp>
        <p:nvSpPr>
          <p:cNvPr id="4" name="AutoShape 4"/>
          <p:cNvSpPr/>
          <p:nvPr/>
        </p:nvSpPr>
        <p:spPr>
          <a:xfrm>
            <a:off x="4167385" y="9777645"/>
            <a:ext cx="12584782" cy="0"/>
          </a:xfrm>
          <a:prstGeom prst="line">
            <a:avLst/>
          </a:prstGeom>
          <a:ln w="19050" cap="rnd">
            <a:solidFill>
              <a:srgbClr val="243B3B"/>
            </a:solidFill>
            <a:prstDash val="solid"/>
            <a:headEnd type="none" w="sm" len="sm"/>
            <a:tailEnd type="none" w="sm" len="sm"/>
          </a:ln>
        </p:spPr>
      </p:sp>
      <p:sp>
        <p:nvSpPr>
          <p:cNvPr id="5" name="TextBox 5"/>
          <p:cNvSpPr txBox="1"/>
          <p:nvPr/>
        </p:nvSpPr>
        <p:spPr>
          <a:xfrm>
            <a:off x="766322" y="526400"/>
            <a:ext cx="8845748" cy="800100"/>
          </a:xfrm>
          <a:prstGeom prst="rect">
            <a:avLst/>
          </a:prstGeom>
        </p:spPr>
        <p:txBody>
          <a:bodyPr lIns="0" tIns="0" rIns="0" bIns="0" rtlCol="0" anchor="t">
            <a:spAutoFit/>
          </a:bodyPr>
          <a:lstStyle/>
          <a:p>
            <a:pPr marL="0" lvl="0" indent="0">
              <a:lnSpc>
                <a:spcPts val="6449"/>
              </a:lnSpc>
              <a:spcBef>
                <a:spcPct val="0"/>
              </a:spcBef>
            </a:pPr>
            <a:r>
              <a:rPr lang="en-US" sz="5374">
                <a:solidFill>
                  <a:srgbClr val="CE0058"/>
                </a:solidFill>
                <a:latin typeface="Verdana 1"/>
              </a:rPr>
              <a:t>Call to Action</a:t>
            </a:r>
          </a:p>
        </p:txBody>
      </p:sp>
      <p:grpSp>
        <p:nvGrpSpPr>
          <p:cNvPr id="6" name="Group 6"/>
          <p:cNvGrpSpPr/>
          <p:nvPr/>
        </p:nvGrpSpPr>
        <p:grpSpPr>
          <a:xfrm>
            <a:off x="368023" y="1536102"/>
            <a:ext cx="5369390" cy="2023246"/>
            <a:chOff x="0" y="0"/>
            <a:chExt cx="1036673" cy="343254"/>
          </a:xfrm>
        </p:grpSpPr>
        <p:sp>
          <p:nvSpPr>
            <p:cNvPr id="7" name="Freeform 7"/>
            <p:cNvSpPr/>
            <p:nvPr/>
          </p:nvSpPr>
          <p:spPr>
            <a:xfrm>
              <a:off x="41910" y="4318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0098CF"/>
            </a:solidFill>
          </p:spPr>
        </p:sp>
        <p:sp>
          <p:nvSpPr>
            <p:cNvPr id="8" name="Freeform 8"/>
            <p:cNvSpPr/>
            <p:nvPr/>
          </p:nvSpPr>
          <p:spPr>
            <a:xfrm>
              <a:off x="35560" y="35560"/>
              <a:ext cx="1001113" cy="307694"/>
            </a:xfrm>
            <a:custGeom>
              <a:avLst/>
              <a:gdLst/>
              <a:ahLst/>
              <a:cxnLst/>
              <a:rect l="l" t="t" r="r" b="b"/>
              <a:pathLst>
                <a:path w="1001113" h="307694">
                  <a:moveTo>
                    <a:pt x="1001113" y="307694"/>
                  </a:moveTo>
                  <a:lnTo>
                    <a:pt x="0" y="307694"/>
                  </a:lnTo>
                  <a:lnTo>
                    <a:pt x="0" y="0"/>
                  </a:lnTo>
                  <a:lnTo>
                    <a:pt x="1001113" y="0"/>
                  </a:lnTo>
                  <a:lnTo>
                    <a:pt x="1001113" y="307694"/>
                  </a:lnTo>
                  <a:close/>
                  <a:moveTo>
                    <a:pt x="12700" y="294994"/>
                  </a:moveTo>
                  <a:lnTo>
                    <a:pt x="988413" y="294994"/>
                  </a:lnTo>
                  <a:lnTo>
                    <a:pt x="988413" y="12700"/>
                  </a:lnTo>
                  <a:lnTo>
                    <a:pt x="12700" y="12700"/>
                  </a:lnTo>
                  <a:lnTo>
                    <a:pt x="12700" y="294994"/>
                  </a:lnTo>
                  <a:close/>
                </a:path>
              </a:pathLst>
            </a:custGeom>
            <a:solidFill>
              <a:srgbClr val="000000"/>
            </a:solidFill>
          </p:spPr>
        </p:sp>
        <p:sp>
          <p:nvSpPr>
            <p:cNvPr id="9" name="Freeform 9"/>
            <p:cNvSpPr/>
            <p:nvPr/>
          </p:nvSpPr>
          <p:spPr>
            <a:xfrm>
              <a:off x="0" y="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F5F5EF"/>
            </a:solidFill>
          </p:spPr>
        </p:sp>
      </p:grpSp>
      <p:sp>
        <p:nvSpPr>
          <p:cNvPr id="10" name="TextBox 10"/>
          <p:cNvSpPr txBox="1"/>
          <p:nvPr/>
        </p:nvSpPr>
        <p:spPr>
          <a:xfrm>
            <a:off x="1095404" y="1788769"/>
            <a:ext cx="3396029" cy="847563"/>
          </a:xfrm>
          <a:prstGeom prst="rect">
            <a:avLst/>
          </a:prstGeom>
        </p:spPr>
        <p:txBody>
          <a:bodyPr lIns="0" tIns="0" rIns="0" bIns="0" rtlCol="0" anchor="t">
            <a:spAutoFit/>
          </a:bodyPr>
          <a:lstStyle/>
          <a:p>
            <a:pPr algn="ctr">
              <a:lnSpc>
                <a:spcPts val="3338"/>
              </a:lnSpc>
            </a:pPr>
            <a:r>
              <a:rPr lang="en-US" sz="2782" spc="69" dirty="0">
                <a:solidFill>
                  <a:srgbClr val="000000"/>
                </a:solidFill>
                <a:latin typeface="Verdana 2"/>
              </a:rPr>
              <a:t>VISIT OUR WEBSITE</a:t>
            </a: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87813" y="383525"/>
            <a:ext cx="942975" cy="942975"/>
          </a:xfrm>
          <a:prstGeom prst="rect">
            <a:avLst/>
          </a:prstGeom>
        </p:spPr>
      </p:pic>
      <p:grpSp>
        <p:nvGrpSpPr>
          <p:cNvPr id="12" name="Group 12"/>
          <p:cNvGrpSpPr/>
          <p:nvPr/>
        </p:nvGrpSpPr>
        <p:grpSpPr>
          <a:xfrm>
            <a:off x="2728861" y="3680917"/>
            <a:ext cx="5640219" cy="2023246"/>
            <a:chOff x="0" y="0"/>
            <a:chExt cx="1036673" cy="343254"/>
          </a:xfrm>
        </p:grpSpPr>
        <p:sp>
          <p:nvSpPr>
            <p:cNvPr id="13" name="Freeform 13"/>
            <p:cNvSpPr/>
            <p:nvPr/>
          </p:nvSpPr>
          <p:spPr>
            <a:xfrm>
              <a:off x="41910" y="4318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3BAE49"/>
            </a:solidFill>
          </p:spPr>
        </p:sp>
        <p:sp>
          <p:nvSpPr>
            <p:cNvPr id="14" name="Freeform 14"/>
            <p:cNvSpPr/>
            <p:nvPr/>
          </p:nvSpPr>
          <p:spPr>
            <a:xfrm>
              <a:off x="35560" y="35560"/>
              <a:ext cx="1001113" cy="307694"/>
            </a:xfrm>
            <a:custGeom>
              <a:avLst/>
              <a:gdLst/>
              <a:ahLst/>
              <a:cxnLst/>
              <a:rect l="l" t="t" r="r" b="b"/>
              <a:pathLst>
                <a:path w="1001113" h="307694">
                  <a:moveTo>
                    <a:pt x="1001113" y="307694"/>
                  </a:moveTo>
                  <a:lnTo>
                    <a:pt x="0" y="307694"/>
                  </a:lnTo>
                  <a:lnTo>
                    <a:pt x="0" y="0"/>
                  </a:lnTo>
                  <a:lnTo>
                    <a:pt x="1001113" y="0"/>
                  </a:lnTo>
                  <a:lnTo>
                    <a:pt x="1001113" y="307694"/>
                  </a:lnTo>
                  <a:close/>
                  <a:moveTo>
                    <a:pt x="12700" y="294994"/>
                  </a:moveTo>
                  <a:lnTo>
                    <a:pt x="988413" y="294994"/>
                  </a:lnTo>
                  <a:lnTo>
                    <a:pt x="988413" y="12700"/>
                  </a:lnTo>
                  <a:lnTo>
                    <a:pt x="12700" y="12700"/>
                  </a:lnTo>
                  <a:lnTo>
                    <a:pt x="12700" y="294994"/>
                  </a:lnTo>
                  <a:close/>
                </a:path>
              </a:pathLst>
            </a:custGeom>
            <a:solidFill>
              <a:srgbClr val="000000"/>
            </a:solidFill>
          </p:spPr>
        </p:sp>
        <p:sp>
          <p:nvSpPr>
            <p:cNvPr id="15" name="Freeform 15"/>
            <p:cNvSpPr/>
            <p:nvPr/>
          </p:nvSpPr>
          <p:spPr>
            <a:xfrm>
              <a:off x="0" y="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F5F5EF"/>
            </a:solidFill>
          </p:spPr>
        </p:sp>
      </p:grpSp>
      <p:grpSp>
        <p:nvGrpSpPr>
          <p:cNvPr id="16" name="Group 16"/>
          <p:cNvGrpSpPr/>
          <p:nvPr/>
        </p:nvGrpSpPr>
        <p:grpSpPr>
          <a:xfrm>
            <a:off x="6082253" y="5874369"/>
            <a:ext cx="5069841" cy="2023246"/>
            <a:chOff x="0" y="0"/>
            <a:chExt cx="1036673" cy="343254"/>
          </a:xfrm>
        </p:grpSpPr>
        <p:sp>
          <p:nvSpPr>
            <p:cNvPr id="17" name="Freeform 17"/>
            <p:cNvSpPr/>
            <p:nvPr/>
          </p:nvSpPr>
          <p:spPr>
            <a:xfrm>
              <a:off x="41910" y="4318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CE0058"/>
            </a:solidFill>
          </p:spPr>
        </p:sp>
        <p:sp>
          <p:nvSpPr>
            <p:cNvPr id="18" name="Freeform 18"/>
            <p:cNvSpPr/>
            <p:nvPr/>
          </p:nvSpPr>
          <p:spPr>
            <a:xfrm>
              <a:off x="35560" y="35560"/>
              <a:ext cx="1001113" cy="307694"/>
            </a:xfrm>
            <a:custGeom>
              <a:avLst/>
              <a:gdLst/>
              <a:ahLst/>
              <a:cxnLst/>
              <a:rect l="l" t="t" r="r" b="b"/>
              <a:pathLst>
                <a:path w="1001113" h="307694">
                  <a:moveTo>
                    <a:pt x="1001113" y="307694"/>
                  </a:moveTo>
                  <a:lnTo>
                    <a:pt x="0" y="307694"/>
                  </a:lnTo>
                  <a:lnTo>
                    <a:pt x="0" y="0"/>
                  </a:lnTo>
                  <a:lnTo>
                    <a:pt x="1001113" y="0"/>
                  </a:lnTo>
                  <a:lnTo>
                    <a:pt x="1001113" y="307694"/>
                  </a:lnTo>
                  <a:close/>
                  <a:moveTo>
                    <a:pt x="12700" y="294994"/>
                  </a:moveTo>
                  <a:lnTo>
                    <a:pt x="988413" y="294994"/>
                  </a:lnTo>
                  <a:lnTo>
                    <a:pt x="988413" y="12700"/>
                  </a:lnTo>
                  <a:lnTo>
                    <a:pt x="12700" y="12700"/>
                  </a:lnTo>
                  <a:lnTo>
                    <a:pt x="12700" y="294994"/>
                  </a:lnTo>
                  <a:close/>
                </a:path>
              </a:pathLst>
            </a:custGeom>
            <a:solidFill>
              <a:srgbClr val="000000"/>
            </a:solidFill>
          </p:spPr>
        </p:sp>
        <p:sp>
          <p:nvSpPr>
            <p:cNvPr id="19" name="Freeform 19"/>
            <p:cNvSpPr/>
            <p:nvPr/>
          </p:nvSpPr>
          <p:spPr>
            <a:xfrm>
              <a:off x="0" y="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F5F5EF"/>
            </a:solidFill>
          </p:spPr>
        </p:sp>
      </p:grpSp>
      <p:sp>
        <p:nvSpPr>
          <p:cNvPr id="20" name="TextBox 20"/>
          <p:cNvSpPr txBox="1"/>
          <p:nvPr/>
        </p:nvSpPr>
        <p:spPr>
          <a:xfrm>
            <a:off x="3144808" y="3890519"/>
            <a:ext cx="2863309" cy="1266581"/>
          </a:xfrm>
          <a:prstGeom prst="rect">
            <a:avLst/>
          </a:prstGeom>
        </p:spPr>
        <p:txBody>
          <a:bodyPr lIns="0" tIns="0" rIns="0" bIns="0" rtlCol="0" anchor="t">
            <a:spAutoFit/>
          </a:bodyPr>
          <a:lstStyle/>
          <a:p>
            <a:pPr algn="ctr">
              <a:lnSpc>
                <a:spcPts val="3338"/>
              </a:lnSpc>
            </a:pPr>
            <a:r>
              <a:rPr lang="en-US" sz="2782" spc="69" dirty="0">
                <a:solidFill>
                  <a:srgbClr val="000000"/>
                </a:solidFill>
                <a:latin typeface="Verdana 2"/>
              </a:rPr>
              <a:t>FOLLOW US ON SOCIAL MEDIA</a:t>
            </a:r>
          </a:p>
        </p:txBody>
      </p:sp>
      <p:sp>
        <p:nvSpPr>
          <p:cNvPr id="21" name="TextBox 21"/>
          <p:cNvSpPr txBox="1"/>
          <p:nvPr/>
        </p:nvSpPr>
        <p:spPr>
          <a:xfrm>
            <a:off x="6549396" y="6116437"/>
            <a:ext cx="3910380" cy="1266581"/>
          </a:xfrm>
          <a:prstGeom prst="rect">
            <a:avLst/>
          </a:prstGeom>
        </p:spPr>
        <p:txBody>
          <a:bodyPr lIns="0" tIns="0" rIns="0" bIns="0" rtlCol="0" anchor="t">
            <a:spAutoFit/>
          </a:bodyPr>
          <a:lstStyle/>
          <a:p>
            <a:pPr algn="ctr">
              <a:lnSpc>
                <a:spcPts val="3338"/>
              </a:lnSpc>
            </a:pPr>
            <a:r>
              <a:rPr lang="en-US" sz="2782" spc="69" dirty="0">
                <a:solidFill>
                  <a:srgbClr val="000000"/>
                </a:solidFill>
                <a:latin typeface="Verdana 2"/>
              </a:rPr>
              <a:t>SHARE OUR RESOURCES ON YOUR PLATFORMS</a:t>
            </a:r>
          </a:p>
        </p:txBody>
      </p:sp>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59776" y="1561195"/>
            <a:ext cx="7492920" cy="4330283"/>
          </a:xfrm>
          <a:prstGeom prst="rect">
            <a:avLst/>
          </a:prstGeom>
        </p:spPr>
      </p:pic>
      <p:grpSp>
        <p:nvGrpSpPr>
          <p:cNvPr id="23" name="Group 23"/>
          <p:cNvGrpSpPr>
            <a:grpSpLocks noChangeAspect="1"/>
          </p:cNvGrpSpPr>
          <p:nvPr/>
        </p:nvGrpSpPr>
        <p:grpSpPr>
          <a:xfrm rot="-2103068">
            <a:off x="682455" y="7187511"/>
            <a:ext cx="1938966" cy="10214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CB520"/>
            </a:solidFill>
          </p:spPr>
        </p:sp>
      </p:grpSp>
      <p:grpSp>
        <p:nvGrpSpPr>
          <p:cNvPr id="25" name="Group 25"/>
          <p:cNvGrpSpPr>
            <a:grpSpLocks noChangeAspect="1"/>
          </p:cNvGrpSpPr>
          <p:nvPr/>
        </p:nvGrpSpPr>
        <p:grpSpPr>
          <a:xfrm rot="3038614">
            <a:off x="9958632" y="1080879"/>
            <a:ext cx="1002289" cy="425092"/>
            <a:chOff x="0" y="0"/>
            <a:chExt cx="2527300" cy="1071880"/>
          </a:xfrm>
        </p:grpSpPr>
        <p:sp>
          <p:nvSpPr>
            <p:cNvPr id="26" name="Freeform 26"/>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BAE49"/>
            </a:solidFill>
          </p:spPr>
        </p:sp>
      </p:grpSp>
      <p:grpSp>
        <p:nvGrpSpPr>
          <p:cNvPr id="27" name="Group 27"/>
          <p:cNvGrpSpPr>
            <a:grpSpLocks noChangeAspect="1"/>
          </p:cNvGrpSpPr>
          <p:nvPr/>
        </p:nvGrpSpPr>
        <p:grpSpPr>
          <a:xfrm>
            <a:off x="16097250" y="7235054"/>
            <a:ext cx="1162050" cy="1162050"/>
            <a:chOff x="0" y="0"/>
            <a:chExt cx="1708150" cy="1708150"/>
          </a:xfrm>
        </p:grpSpPr>
        <p:sp>
          <p:nvSpPr>
            <p:cNvPr id="28" name="Freeform 28"/>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CF"/>
            </a:solidFill>
          </p:spPr>
        </p:sp>
      </p:grpSp>
      <p:sp>
        <p:nvSpPr>
          <p:cNvPr id="29" name="TextBox 29"/>
          <p:cNvSpPr txBox="1"/>
          <p:nvPr/>
        </p:nvSpPr>
        <p:spPr>
          <a:xfrm>
            <a:off x="0" y="2799862"/>
            <a:ext cx="5949414" cy="276198"/>
          </a:xfrm>
          <a:prstGeom prst="rect">
            <a:avLst/>
          </a:prstGeom>
        </p:spPr>
        <p:txBody>
          <a:bodyPr lIns="0" tIns="0" rIns="0" bIns="0" rtlCol="0" anchor="t">
            <a:spAutoFit/>
          </a:bodyPr>
          <a:lstStyle/>
          <a:p>
            <a:pPr algn="ctr">
              <a:lnSpc>
                <a:spcPts val="2138"/>
              </a:lnSpc>
            </a:pPr>
            <a:r>
              <a:rPr lang="en-US" sz="1782" spc="44" dirty="0">
                <a:solidFill>
                  <a:srgbClr val="000000"/>
                </a:solidFill>
                <a:latin typeface="Verdana 2"/>
              </a:rPr>
              <a:t>WWW.FREEYOURFEELS.ORG</a:t>
            </a:r>
          </a:p>
        </p:txBody>
      </p:sp>
      <p:pic>
        <p:nvPicPr>
          <p:cNvPr id="30" name="Picture 30"/>
          <p:cNvPicPr>
            <a:picLocks noChangeAspect="1"/>
          </p:cNvPicPr>
          <p:nvPr/>
        </p:nvPicPr>
        <p:blipFill>
          <a:blip r:embed="rId7"/>
          <a:srcRect/>
          <a:stretch>
            <a:fillRect/>
          </a:stretch>
        </p:blipFill>
        <p:spPr>
          <a:xfrm>
            <a:off x="6161190" y="3844448"/>
            <a:ext cx="1445813" cy="1445813"/>
          </a:xfrm>
          <a:prstGeom prst="rect">
            <a:avLst/>
          </a:prstGeom>
        </p:spPr>
      </p:pic>
      <p:grpSp>
        <p:nvGrpSpPr>
          <p:cNvPr id="31" name="Group 12">
            <a:extLst>
              <a:ext uri="{FF2B5EF4-FFF2-40B4-BE49-F238E27FC236}">
                <a16:creationId xmlns:a16="http://schemas.microsoft.com/office/drawing/2014/main" id="{BFE4DB48-56CE-DEC3-89C3-727AB372D0F9}"/>
              </a:ext>
            </a:extLst>
          </p:cNvPr>
          <p:cNvGrpSpPr/>
          <p:nvPr/>
        </p:nvGrpSpPr>
        <p:grpSpPr>
          <a:xfrm>
            <a:off x="10397028" y="8058304"/>
            <a:ext cx="5560147" cy="1845145"/>
            <a:chOff x="-3376" y="-5962"/>
            <a:chExt cx="1040049" cy="349216"/>
          </a:xfrm>
        </p:grpSpPr>
        <p:sp>
          <p:nvSpPr>
            <p:cNvPr id="32" name="Freeform 13">
              <a:extLst>
                <a:ext uri="{FF2B5EF4-FFF2-40B4-BE49-F238E27FC236}">
                  <a16:creationId xmlns:a16="http://schemas.microsoft.com/office/drawing/2014/main" id="{27A97F74-719F-8B52-BB2A-64509EB98EF4}"/>
                </a:ext>
              </a:extLst>
            </p:cNvPr>
            <p:cNvSpPr/>
            <p:nvPr/>
          </p:nvSpPr>
          <p:spPr>
            <a:xfrm>
              <a:off x="41910" y="43180"/>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FCB520"/>
            </a:solidFill>
          </p:spPr>
        </p:sp>
        <p:sp>
          <p:nvSpPr>
            <p:cNvPr id="33" name="Freeform 14">
              <a:extLst>
                <a:ext uri="{FF2B5EF4-FFF2-40B4-BE49-F238E27FC236}">
                  <a16:creationId xmlns:a16="http://schemas.microsoft.com/office/drawing/2014/main" id="{C7E79573-7C37-0073-8374-B0E661965076}"/>
                </a:ext>
              </a:extLst>
            </p:cNvPr>
            <p:cNvSpPr/>
            <p:nvPr/>
          </p:nvSpPr>
          <p:spPr>
            <a:xfrm>
              <a:off x="35560" y="35560"/>
              <a:ext cx="1001113" cy="307694"/>
            </a:xfrm>
            <a:custGeom>
              <a:avLst/>
              <a:gdLst/>
              <a:ahLst/>
              <a:cxnLst/>
              <a:rect l="l" t="t" r="r" b="b"/>
              <a:pathLst>
                <a:path w="1001113" h="307694">
                  <a:moveTo>
                    <a:pt x="1001113" y="307694"/>
                  </a:moveTo>
                  <a:lnTo>
                    <a:pt x="0" y="307694"/>
                  </a:lnTo>
                  <a:lnTo>
                    <a:pt x="0" y="0"/>
                  </a:lnTo>
                  <a:lnTo>
                    <a:pt x="1001113" y="0"/>
                  </a:lnTo>
                  <a:lnTo>
                    <a:pt x="1001113" y="307694"/>
                  </a:lnTo>
                  <a:close/>
                  <a:moveTo>
                    <a:pt x="12700" y="294994"/>
                  </a:moveTo>
                  <a:lnTo>
                    <a:pt x="988413" y="294994"/>
                  </a:lnTo>
                  <a:lnTo>
                    <a:pt x="988413" y="12700"/>
                  </a:lnTo>
                  <a:lnTo>
                    <a:pt x="12700" y="12700"/>
                  </a:lnTo>
                  <a:lnTo>
                    <a:pt x="12700" y="294994"/>
                  </a:lnTo>
                  <a:close/>
                </a:path>
              </a:pathLst>
            </a:custGeom>
            <a:solidFill>
              <a:srgbClr val="000000"/>
            </a:solidFill>
          </p:spPr>
        </p:sp>
        <p:sp>
          <p:nvSpPr>
            <p:cNvPr id="34" name="Freeform 15">
              <a:extLst>
                <a:ext uri="{FF2B5EF4-FFF2-40B4-BE49-F238E27FC236}">
                  <a16:creationId xmlns:a16="http://schemas.microsoft.com/office/drawing/2014/main" id="{CB4E6AB1-315F-0638-59B6-915539AC45F0}"/>
                </a:ext>
              </a:extLst>
            </p:cNvPr>
            <p:cNvSpPr/>
            <p:nvPr/>
          </p:nvSpPr>
          <p:spPr>
            <a:xfrm>
              <a:off x="-3376" y="-5962"/>
              <a:ext cx="988413" cy="294994"/>
            </a:xfrm>
            <a:custGeom>
              <a:avLst/>
              <a:gdLst/>
              <a:ahLst/>
              <a:cxnLst/>
              <a:rect l="l" t="t" r="r" b="b"/>
              <a:pathLst>
                <a:path w="988413" h="294994">
                  <a:moveTo>
                    <a:pt x="0" y="0"/>
                  </a:moveTo>
                  <a:lnTo>
                    <a:pt x="988413" y="0"/>
                  </a:lnTo>
                  <a:lnTo>
                    <a:pt x="988413" y="294994"/>
                  </a:lnTo>
                  <a:lnTo>
                    <a:pt x="0" y="294994"/>
                  </a:lnTo>
                  <a:close/>
                </a:path>
              </a:pathLst>
            </a:custGeom>
            <a:solidFill>
              <a:srgbClr val="F5F5EF"/>
            </a:solidFill>
          </p:spPr>
        </p:sp>
      </p:grpSp>
      <p:sp>
        <p:nvSpPr>
          <p:cNvPr id="40" name="TextBox 39">
            <a:extLst>
              <a:ext uri="{FF2B5EF4-FFF2-40B4-BE49-F238E27FC236}">
                <a16:creationId xmlns:a16="http://schemas.microsoft.com/office/drawing/2014/main" id="{4F44A970-8A6C-38FF-4425-47C6991C7B68}"/>
              </a:ext>
            </a:extLst>
          </p:cNvPr>
          <p:cNvSpPr txBox="1"/>
          <p:nvPr/>
        </p:nvSpPr>
        <p:spPr>
          <a:xfrm>
            <a:off x="10571234" y="8288395"/>
            <a:ext cx="5109893" cy="938719"/>
          </a:xfrm>
          <a:prstGeom prst="rect">
            <a:avLst/>
          </a:prstGeom>
          <a:noFill/>
        </p:spPr>
        <p:txBody>
          <a:bodyPr wrap="square">
            <a:spAutoFit/>
          </a:bodyPr>
          <a:lstStyle/>
          <a:p>
            <a:pPr algn="ctr">
              <a:lnSpc>
                <a:spcPts val="3338"/>
              </a:lnSpc>
            </a:pPr>
            <a:r>
              <a:rPr lang="en-US" sz="2780" spc="69" dirty="0">
                <a:solidFill>
                  <a:srgbClr val="000000"/>
                </a:solidFill>
                <a:latin typeface="Verdana 2"/>
              </a:rPr>
              <a:t>IMPLEMENT FYF IN YOUR COMMUNITY!</a:t>
            </a:r>
          </a:p>
        </p:txBody>
      </p:sp>
    </p:spTree>
    <p:extLst>
      <p:ext uri="{BB962C8B-B14F-4D97-AF65-F5344CB8AC3E}">
        <p14:creationId xmlns:p14="http://schemas.microsoft.com/office/powerpoint/2010/main" val="185290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55015" y="2446234"/>
            <a:ext cx="7577969" cy="7379047"/>
          </a:xfrm>
          <a:prstGeom prst="rect">
            <a:avLst/>
          </a:prstGeom>
        </p:spPr>
      </p:pic>
      <p:sp>
        <p:nvSpPr>
          <p:cNvPr id="3" name="AutoShape 3"/>
          <p:cNvSpPr/>
          <p:nvPr/>
        </p:nvSpPr>
        <p:spPr>
          <a:xfrm>
            <a:off x="1028700" y="9777645"/>
            <a:ext cx="16230600" cy="0"/>
          </a:xfrm>
          <a:prstGeom prst="line">
            <a:avLst/>
          </a:prstGeom>
          <a:ln w="19050" cap="rnd">
            <a:solidFill>
              <a:srgbClr val="243B3B"/>
            </a:solidFill>
            <a:prstDash val="solid"/>
            <a:headEnd type="none" w="sm" len="sm"/>
            <a:tailEnd type="none" w="sm" len="sm"/>
          </a:ln>
        </p:spPr>
      </p:sp>
      <p:grpSp>
        <p:nvGrpSpPr>
          <p:cNvPr id="4" name="Group 4"/>
          <p:cNvGrpSpPr>
            <a:grpSpLocks noChangeAspect="1"/>
          </p:cNvGrpSpPr>
          <p:nvPr/>
        </p:nvGrpSpPr>
        <p:grpSpPr>
          <a:xfrm>
            <a:off x="2609676" y="1732403"/>
            <a:ext cx="1609065" cy="1609065"/>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CF"/>
            </a:solidFill>
          </p:spPr>
        </p:sp>
      </p:grpSp>
      <p:grpSp>
        <p:nvGrpSpPr>
          <p:cNvPr id="6" name="Group 6"/>
          <p:cNvGrpSpPr>
            <a:grpSpLocks noChangeAspect="1"/>
          </p:cNvGrpSpPr>
          <p:nvPr/>
        </p:nvGrpSpPr>
        <p:grpSpPr>
          <a:xfrm rot="3038614">
            <a:off x="14020519" y="2217390"/>
            <a:ext cx="1569415" cy="665621"/>
            <a:chOff x="0" y="0"/>
            <a:chExt cx="2527300" cy="1071880"/>
          </a:xfrm>
        </p:grpSpPr>
        <p:sp>
          <p:nvSpPr>
            <p:cNvPr id="7" name="Freeform 7"/>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3BAE49"/>
            </a:solidFill>
          </p:spPr>
        </p:sp>
      </p:grpSp>
      <p:grpSp>
        <p:nvGrpSpPr>
          <p:cNvPr id="8" name="Group 8"/>
          <p:cNvGrpSpPr>
            <a:grpSpLocks noChangeAspect="1"/>
          </p:cNvGrpSpPr>
          <p:nvPr/>
        </p:nvGrpSpPr>
        <p:grpSpPr>
          <a:xfrm rot="-2103068">
            <a:off x="13240251" y="8127730"/>
            <a:ext cx="1475562" cy="777347"/>
            <a:chOff x="0" y="0"/>
            <a:chExt cx="1610360" cy="848360"/>
          </a:xfrm>
        </p:grpSpPr>
        <p:sp>
          <p:nvSpPr>
            <p:cNvPr id="9" name="Freeform 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CB520"/>
            </a:solidFill>
          </p:spPr>
        </p:sp>
      </p:grpSp>
      <p:pic>
        <p:nvPicPr>
          <p:cNvPr id="10" name="Picture 10"/>
          <p:cNvPicPr>
            <a:picLocks noChangeAspect="1"/>
          </p:cNvPicPr>
          <p:nvPr/>
        </p:nvPicPr>
        <p:blipFill>
          <a:blip r:embed="rId4"/>
          <a:srcRect/>
          <a:stretch>
            <a:fillRect/>
          </a:stretch>
        </p:blipFill>
        <p:spPr>
          <a:xfrm>
            <a:off x="9935894" y="6003361"/>
            <a:ext cx="594079" cy="626078"/>
          </a:xfrm>
          <a:prstGeom prst="rect">
            <a:avLst/>
          </a:prstGeom>
        </p:spPr>
      </p:pic>
      <p:pic>
        <p:nvPicPr>
          <p:cNvPr id="11" name="Picture 11"/>
          <p:cNvPicPr>
            <a:picLocks noChangeAspect="1"/>
          </p:cNvPicPr>
          <p:nvPr/>
        </p:nvPicPr>
        <p:blipFill>
          <a:blip r:embed="rId5"/>
          <a:srcRect/>
          <a:stretch>
            <a:fillRect/>
          </a:stretch>
        </p:blipFill>
        <p:spPr>
          <a:xfrm>
            <a:off x="7319212" y="6003361"/>
            <a:ext cx="790656" cy="847033"/>
          </a:xfrm>
          <a:prstGeom prst="rect">
            <a:avLst/>
          </a:prstGeom>
        </p:spPr>
      </p:pic>
      <p:pic>
        <p:nvPicPr>
          <p:cNvPr id="12" name="Picture 12"/>
          <p:cNvPicPr>
            <a:picLocks noChangeAspect="1"/>
          </p:cNvPicPr>
          <p:nvPr/>
        </p:nvPicPr>
        <p:blipFill>
          <a:blip r:embed="rId6"/>
          <a:srcRect/>
          <a:stretch>
            <a:fillRect/>
          </a:stretch>
        </p:blipFill>
        <p:spPr>
          <a:xfrm>
            <a:off x="1505777" y="4899462"/>
            <a:ext cx="2712964" cy="2712964"/>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11473" y="4665895"/>
            <a:ext cx="477605" cy="477605"/>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803435" y="5509679"/>
            <a:ext cx="493681" cy="493681"/>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811473" y="6410479"/>
            <a:ext cx="477605" cy="393427"/>
          </a:xfrm>
          <a:prstGeom prst="rect">
            <a:avLst/>
          </a:prstGeom>
        </p:spPr>
      </p:pic>
      <p:grpSp>
        <p:nvGrpSpPr>
          <p:cNvPr id="16" name="Group 16"/>
          <p:cNvGrpSpPr/>
          <p:nvPr/>
        </p:nvGrpSpPr>
        <p:grpSpPr>
          <a:xfrm>
            <a:off x="1028700" y="441312"/>
            <a:ext cx="16230600" cy="1738106"/>
            <a:chOff x="0" y="0"/>
            <a:chExt cx="21640800" cy="2317474"/>
          </a:xfrm>
        </p:grpSpPr>
        <p:sp>
          <p:nvSpPr>
            <p:cNvPr id="17" name="TextBox 17"/>
            <p:cNvSpPr txBox="1"/>
            <p:nvPr/>
          </p:nvSpPr>
          <p:spPr>
            <a:xfrm>
              <a:off x="0" y="-133350"/>
              <a:ext cx="21640800" cy="1602490"/>
            </a:xfrm>
            <a:prstGeom prst="rect">
              <a:avLst/>
            </a:prstGeom>
          </p:spPr>
          <p:txBody>
            <a:bodyPr lIns="0" tIns="0" rIns="0" bIns="0" rtlCol="0" anchor="t">
              <a:spAutoFit/>
            </a:bodyPr>
            <a:lstStyle/>
            <a:p>
              <a:pPr algn="ctr">
                <a:lnSpc>
                  <a:spcPts val="10142"/>
                </a:lnSpc>
              </a:pPr>
              <a:r>
                <a:rPr lang="en-US" sz="7244">
                  <a:solidFill>
                    <a:srgbClr val="CE0058"/>
                  </a:solidFill>
                  <a:latin typeface="Palestra Bold"/>
                </a:rPr>
                <a:t>Questions?</a:t>
              </a:r>
            </a:p>
          </p:txBody>
        </p:sp>
        <p:sp>
          <p:nvSpPr>
            <p:cNvPr id="18" name="TextBox 18"/>
            <p:cNvSpPr txBox="1"/>
            <p:nvPr/>
          </p:nvSpPr>
          <p:spPr>
            <a:xfrm>
              <a:off x="0" y="1392940"/>
              <a:ext cx="21640800" cy="924534"/>
            </a:xfrm>
            <a:prstGeom prst="rect">
              <a:avLst/>
            </a:prstGeom>
          </p:spPr>
          <p:txBody>
            <a:bodyPr lIns="0" tIns="0" rIns="0" bIns="0" rtlCol="0" anchor="t">
              <a:spAutoFit/>
            </a:bodyPr>
            <a:lstStyle/>
            <a:p>
              <a:pPr algn="ctr">
                <a:lnSpc>
                  <a:spcPts val="5879"/>
                </a:lnSpc>
              </a:pPr>
              <a:endParaRPr/>
            </a:p>
          </p:txBody>
        </p:sp>
      </p:grpSp>
      <p:sp>
        <p:nvSpPr>
          <p:cNvPr id="19" name="TextBox 19"/>
          <p:cNvSpPr txBox="1"/>
          <p:nvPr/>
        </p:nvSpPr>
        <p:spPr>
          <a:xfrm>
            <a:off x="14472109" y="4707571"/>
            <a:ext cx="2787190" cy="706668"/>
          </a:xfrm>
          <a:prstGeom prst="rect">
            <a:avLst/>
          </a:prstGeom>
        </p:spPr>
        <p:txBody>
          <a:bodyPr wrap="square" lIns="0" tIns="0" rIns="0" bIns="0" rtlCol="0" anchor="t">
            <a:spAutoFit/>
          </a:bodyPr>
          <a:lstStyle/>
          <a:p>
            <a:pPr algn="ctr">
              <a:lnSpc>
                <a:spcPts val="2940"/>
              </a:lnSpc>
              <a:spcBef>
                <a:spcPct val="0"/>
              </a:spcBef>
            </a:pPr>
            <a:r>
              <a:rPr lang="en-US" sz="2100" dirty="0">
                <a:solidFill>
                  <a:srgbClr val="CE0058"/>
                </a:solidFill>
                <a:latin typeface="Verdana"/>
              </a:rPr>
              <a:t>@FreeYourFeelsGA</a:t>
            </a:r>
          </a:p>
          <a:p>
            <a:pPr algn="ctr">
              <a:lnSpc>
                <a:spcPts val="2940"/>
              </a:lnSpc>
              <a:spcBef>
                <a:spcPct val="0"/>
              </a:spcBef>
            </a:pPr>
            <a:endParaRPr lang="en-US" sz="2100" dirty="0">
              <a:solidFill>
                <a:srgbClr val="CE0058"/>
              </a:solidFill>
              <a:latin typeface="Verdana"/>
            </a:endParaRPr>
          </a:p>
        </p:txBody>
      </p:sp>
      <p:sp>
        <p:nvSpPr>
          <p:cNvPr id="20" name="TextBox 20"/>
          <p:cNvSpPr txBox="1"/>
          <p:nvPr/>
        </p:nvSpPr>
        <p:spPr>
          <a:xfrm>
            <a:off x="14472109" y="5549368"/>
            <a:ext cx="2532378" cy="356154"/>
          </a:xfrm>
          <a:prstGeom prst="rect">
            <a:avLst/>
          </a:prstGeom>
        </p:spPr>
        <p:txBody>
          <a:bodyPr lIns="0" tIns="0" rIns="0" bIns="0" rtlCol="0" anchor="t">
            <a:spAutoFit/>
          </a:bodyPr>
          <a:lstStyle/>
          <a:p>
            <a:pPr algn="ctr">
              <a:lnSpc>
                <a:spcPts val="2940"/>
              </a:lnSpc>
              <a:spcBef>
                <a:spcPct val="0"/>
              </a:spcBef>
            </a:pPr>
            <a:r>
              <a:rPr lang="en-US" sz="2100">
                <a:solidFill>
                  <a:srgbClr val="CE0058"/>
                </a:solidFill>
                <a:latin typeface="Verdana"/>
              </a:rPr>
              <a:t>@FreeYourFeelsGA</a:t>
            </a:r>
          </a:p>
        </p:txBody>
      </p:sp>
      <p:sp>
        <p:nvSpPr>
          <p:cNvPr id="21" name="TextBox 21"/>
          <p:cNvSpPr txBox="1"/>
          <p:nvPr/>
        </p:nvSpPr>
        <p:spPr>
          <a:xfrm>
            <a:off x="14472109" y="6388777"/>
            <a:ext cx="2532378" cy="356154"/>
          </a:xfrm>
          <a:prstGeom prst="rect">
            <a:avLst/>
          </a:prstGeom>
        </p:spPr>
        <p:txBody>
          <a:bodyPr lIns="0" tIns="0" rIns="0" bIns="0" rtlCol="0" anchor="t">
            <a:spAutoFit/>
          </a:bodyPr>
          <a:lstStyle/>
          <a:p>
            <a:pPr algn="ctr">
              <a:lnSpc>
                <a:spcPts val="2940"/>
              </a:lnSpc>
              <a:spcBef>
                <a:spcPct val="0"/>
              </a:spcBef>
            </a:pPr>
            <a:r>
              <a:rPr lang="en-US" sz="2100">
                <a:solidFill>
                  <a:srgbClr val="CE0058"/>
                </a:solidFill>
                <a:latin typeface="Verdana"/>
              </a:rPr>
              <a:t>@FreeYourFeelsGA</a:t>
            </a:r>
          </a:p>
        </p:txBody>
      </p:sp>
    </p:spTree>
    <p:extLst>
      <p:ext uri="{BB962C8B-B14F-4D97-AF65-F5344CB8AC3E}">
        <p14:creationId xmlns:p14="http://schemas.microsoft.com/office/powerpoint/2010/main" val="3780517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CFB7"/>
        </a:solidFill>
        <a:effectLst/>
      </p:bgPr>
    </p:bg>
    <p:spTree>
      <p:nvGrpSpPr>
        <p:cNvPr id="1" name=""/>
        <p:cNvGrpSpPr/>
        <p:nvPr/>
      </p:nvGrpSpPr>
      <p:grpSpPr>
        <a:xfrm>
          <a:off x="0" y="0"/>
          <a:ext cx="0" cy="0"/>
          <a:chOff x="0" y="0"/>
          <a:chExt cx="0" cy="0"/>
        </a:xfrm>
      </p:grpSpPr>
      <p:grpSp>
        <p:nvGrpSpPr>
          <p:cNvPr id="2" name="Group 2"/>
          <p:cNvGrpSpPr/>
          <p:nvPr/>
        </p:nvGrpSpPr>
        <p:grpSpPr>
          <a:xfrm>
            <a:off x="765118" y="3840824"/>
            <a:ext cx="7795839" cy="4210728"/>
            <a:chOff x="0" y="0"/>
            <a:chExt cx="3778198" cy="2040699"/>
          </a:xfrm>
        </p:grpSpPr>
        <p:sp>
          <p:nvSpPr>
            <p:cNvPr id="3" name="Freeform 3"/>
            <p:cNvSpPr/>
            <p:nvPr/>
          </p:nvSpPr>
          <p:spPr>
            <a:xfrm>
              <a:off x="41910" y="43180"/>
              <a:ext cx="3729938" cy="1992439"/>
            </a:xfrm>
            <a:custGeom>
              <a:avLst/>
              <a:gdLst/>
              <a:ahLst/>
              <a:cxnLst/>
              <a:rect l="l" t="t" r="r" b="b"/>
              <a:pathLst>
                <a:path w="3729938" h="1992439">
                  <a:moveTo>
                    <a:pt x="0" y="0"/>
                  </a:moveTo>
                  <a:lnTo>
                    <a:pt x="3729938" y="0"/>
                  </a:lnTo>
                  <a:lnTo>
                    <a:pt x="3729938" y="1992439"/>
                  </a:lnTo>
                  <a:lnTo>
                    <a:pt x="0" y="1992439"/>
                  </a:lnTo>
                  <a:close/>
                </a:path>
              </a:pathLst>
            </a:custGeom>
            <a:solidFill>
              <a:srgbClr val="E55B58"/>
            </a:solidFill>
          </p:spPr>
        </p:sp>
        <p:sp>
          <p:nvSpPr>
            <p:cNvPr id="4" name="Freeform 4"/>
            <p:cNvSpPr/>
            <p:nvPr/>
          </p:nvSpPr>
          <p:spPr>
            <a:xfrm>
              <a:off x="35560" y="35560"/>
              <a:ext cx="3742638" cy="2005139"/>
            </a:xfrm>
            <a:custGeom>
              <a:avLst/>
              <a:gdLst/>
              <a:ahLst/>
              <a:cxnLst/>
              <a:rect l="l" t="t" r="r" b="b"/>
              <a:pathLst>
                <a:path w="3742638" h="2005139">
                  <a:moveTo>
                    <a:pt x="3742638" y="2005139"/>
                  </a:moveTo>
                  <a:lnTo>
                    <a:pt x="0" y="2005139"/>
                  </a:lnTo>
                  <a:lnTo>
                    <a:pt x="0" y="0"/>
                  </a:lnTo>
                  <a:lnTo>
                    <a:pt x="3742638" y="0"/>
                  </a:lnTo>
                  <a:lnTo>
                    <a:pt x="3742638" y="2005139"/>
                  </a:lnTo>
                  <a:close/>
                  <a:moveTo>
                    <a:pt x="12700" y="1992439"/>
                  </a:moveTo>
                  <a:lnTo>
                    <a:pt x="3729938" y="1992439"/>
                  </a:lnTo>
                  <a:lnTo>
                    <a:pt x="3729938" y="12700"/>
                  </a:lnTo>
                  <a:lnTo>
                    <a:pt x="12700" y="12700"/>
                  </a:lnTo>
                  <a:lnTo>
                    <a:pt x="12700" y="1992439"/>
                  </a:lnTo>
                  <a:close/>
                </a:path>
              </a:pathLst>
            </a:custGeom>
            <a:solidFill>
              <a:srgbClr val="ED3D3D"/>
            </a:solidFill>
          </p:spPr>
        </p:sp>
        <p:sp>
          <p:nvSpPr>
            <p:cNvPr id="5" name="Freeform 5"/>
            <p:cNvSpPr/>
            <p:nvPr/>
          </p:nvSpPr>
          <p:spPr>
            <a:xfrm>
              <a:off x="0" y="0"/>
              <a:ext cx="3729937" cy="1992439"/>
            </a:xfrm>
            <a:custGeom>
              <a:avLst/>
              <a:gdLst/>
              <a:ahLst/>
              <a:cxnLst/>
              <a:rect l="l" t="t" r="r" b="b"/>
              <a:pathLst>
                <a:path w="3729937" h="1992439">
                  <a:moveTo>
                    <a:pt x="0" y="0"/>
                  </a:moveTo>
                  <a:lnTo>
                    <a:pt x="3729937" y="0"/>
                  </a:lnTo>
                  <a:lnTo>
                    <a:pt x="3729937" y="1992439"/>
                  </a:lnTo>
                  <a:lnTo>
                    <a:pt x="0" y="1992439"/>
                  </a:lnTo>
                  <a:close/>
                </a:path>
              </a:pathLst>
            </a:custGeom>
            <a:solidFill>
              <a:srgbClr val="FFFFF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65736">
            <a:off x="8113246" y="3024407"/>
            <a:ext cx="8624802" cy="522878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60958" y="1936100"/>
            <a:ext cx="7773538" cy="7494987"/>
          </a:xfrm>
          <a:prstGeom prst="rect">
            <a:avLst/>
          </a:prstGeom>
        </p:spPr>
      </p:pic>
      <p:grpSp>
        <p:nvGrpSpPr>
          <p:cNvPr id="8" name="Group 8"/>
          <p:cNvGrpSpPr>
            <a:grpSpLocks noChangeAspect="1"/>
          </p:cNvGrpSpPr>
          <p:nvPr/>
        </p:nvGrpSpPr>
        <p:grpSpPr>
          <a:xfrm>
            <a:off x="16086846" y="5143500"/>
            <a:ext cx="700966" cy="700966"/>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94643">
            <a:off x="8828560" y="1778013"/>
            <a:ext cx="1343134" cy="671567"/>
          </a:xfrm>
          <a:prstGeom prst="rect">
            <a:avLst/>
          </a:prstGeom>
        </p:spPr>
      </p:pic>
      <p:sp>
        <p:nvSpPr>
          <p:cNvPr id="11" name="TextBox 11"/>
          <p:cNvSpPr txBox="1"/>
          <p:nvPr/>
        </p:nvSpPr>
        <p:spPr>
          <a:xfrm>
            <a:off x="893823" y="4074009"/>
            <a:ext cx="8939223" cy="3830082"/>
          </a:xfrm>
          <a:prstGeom prst="rect">
            <a:avLst/>
          </a:prstGeom>
        </p:spPr>
        <p:txBody>
          <a:bodyPr lIns="0" tIns="0" rIns="0" bIns="0" rtlCol="0" anchor="t">
            <a:spAutoFit/>
          </a:bodyPr>
          <a:lstStyle/>
          <a:p>
            <a:pPr>
              <a:lnSpc>
                <a:spcPts val="9996"/>
              </a:lnSpc>
            </a:pPr>
            <a:r>
              <a:rPr lang="en-US" sz="9087" dirty="0">
                <a:solidFill>
                  <a:srgbClr val="CE0058"/>
                </a:solidFill>
                <a:latin typeface="Palestra 1"/>
              </a:rPr>
              <a:t>Speak. </a:t>
            </a:r>
          </a:p>
          <a:p>
            <a:pPr>
              <a:lnSpc>
                <a:spcPts val="9996"/>
              </a:lnSpc>
            </a:pPr>
            <a:r>
              <a:rPr lang="en-US" sz="9087" dirty="0">
                <a:solidFill>
                  <a:srgbClr val="CE0058"/>
                </a:solidFill>
                <a:latin typeface="Palestra 1"/>
              </a:rPr>
              <a:t>Listen. </a:t>
            </a:r>
          </a:p>
          <a:p>
            <a:pPr>
              <a:lnSpc>
                <a:spcPts val="9996"/>
              </a:lnSpc>
            </a:pPr>
            <a:r>
              <a:rPr lang="en-US" sz="9087" dirty="0">
                <a:solidFill>
                  <a:srgbClr val="CE0058"/>
                </a:solidFill>
                <a:latin typeface="Palestra 1"/>
              </a:rPr>
              <a:t>Connect. </a:t>
            </a:r>
          </a:p>
        </p:txBody>
      </p:sp>
      <p:sp>
        <p:nvSpPr>
          <p:cNvPr id="12" name="TextBox 12"/>
          <p:cNvSpPr txBox="1"/>
          <p:nvPr/>
        </p:nvSpPr>
        <p:spPr>
          <a:xfrm>
            <a:off x="14682067" y="9620027"/>
            <a:ext cx="2577233" cy="343810"/>
          </a:xfrm>
          <a:prstGeom prst="rect">
            <a:avLst/>
          </a:prstGeom>
        </p:spPr>
        <p:txBody>
          <a:bodyPr lIns="0" tIns="0" rIns="0" bIns="0" rtlCol="0" anchor="t">
            <a:spAutoFit/>
          </a:bodyPr>
          <a:lstStyle/>
          <a:p>
            <a:pPr algn="r">
              <a:lnSpc>
                <a:spcPts val="2892"/>
              </a:lnSpc>
            </a:pPr>
            <a:r>
              <a:rPr lang="en-US" sz="2410" spc="168">
                <a:solidFill>
                  <a:srgbClr val="000000"/>
                </a:solidFill>
                <a:latin typeface="Raleway"/>
              </a:rPr>
              <a:t>02</a:t>
            </a:r>
          </a:p>
        </p:txBody>
      </p:sp>
      <p:sp>
        <p:nvSpPr>
          <p:cNvPr id="13" name="AutoShape 13"/>
          <p:cNvSpPr/>
          <p:nvPr/>
        </p:nvSpPr>
        <p:spPr>
          <a:xfrm>
            <a:off x="4167385" y="9777645"/>
            <a:ext cx="12584782" cy="0"/>
          </a:xfrm>
          <a:prstGeom prst="line">
            <a:avLst/>
          </a:prstGeom>
          <a:ln w="19050" cap="rnd">
            <a:solidFill>
              <a:srgbClr val="243B3B"/>
            </a:solidFill>
            <a:prstDash val="solid"/>
            <a:headEnd type="none" w="sm" len="sm"/>
            <a:tailEnd type="none" w="sm" len="sm"/>
          </a:ln>
        </p:spPr>
      </p:sp>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87813" y="383525"/>
            <a:ext cx="942975" cy="942975"/>
          </a:xfrm>
          <a:prstGeom prst="rect">
            <a:avLst/>
          </a:prstGeom>
        </p:spPr>
      </p:pic>
      <p:sp>
        <p:nvSpPr>
          <p:cNvPr id="15" name="TextBox 15"/>
          <p:cNvSpPr txBox="1"/>
          <p:nvPr/>
        </p:nvSpPr>
        <p:spPr>
          <a:xfrm>
            <a:off x="617300" y="9573366"/>
            <a:ext cx="80914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a:t>
            </a:r>
          </a:p>
        </p:txBody>
      </p:sp>
      <p:sp>
        <p:nvSpPr>
          <p:cNvPr id="21" name="TextBox 20">
            <a:extLst>
              <a:ext uri="{FF2B5EF4-FFF2-40B4-BE49-F238E27FC236}">
                <a16:creationId xmlns:a16="http://schemas.microsoft.com/office/drawing/2014/main" id="{B9DA9373-3463-878A-4729-6075C01F9EAB}"/>
              </a:ext>
            </a:extLst>
          </p:cNvPr>
          <p:cNvSpPr txBox="1"/>
          <p:nvPr/>
        </p:nvSpPr>
        <p:spPr>
          <a:xfrm>
            <a:off x="893823" y="266825"/>
            <a:ext cx="7654031" cy="2388474"/>
          </a:xfrm>
          <a:prstGeom prst="rect">
            <a:avLst/>
          </a:prstGeom>
          <a:noFill/>
        </p:spPr>
        <p:txBody>
          <a:bodyPr wrap="square">
            <a:spAutoFit/>
          </a:bodyPr>
          <a:lstStyle/>
          <a:p>
            <a:pPr algn="ctr">
              <a:lnSpc>
                <a:spcPts val="9119"/>
              </a:lnSpc>
              <a:spcBef>
                <a:spcPts val="6840"/>
              </a:spcBef>
            </a:pPr>
            <a:r>
              <a:rPr lang="en-US" sz="6600" dirty="0">
                <a:solidFill>
                  <a:srgbClr val="CE0058"/>
                </a:solidFill>
                <a:latin typeface="Palestra 2"/>
              </a:rPr>
              <a:t>What Are The Campaign’s Goals?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TextBox 2"/>
          <p:cNvSpPr txBox="1"/>
          <p:nvPr/>
        </p:nvSpPr>
        <p:spPr>
          <a:xfrm>
            <a:off x="624261" y="9510228"/>
            <a:ext cx="58181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a:t>
            </a:r>
          </a:p>
        </p:txBody>
      </p:sp>
      <p:sp>
        <p:nvSpPr>
          <p:cNvPr id="3" name="TextBox 3"/>
          <p:cNvSpPr txBox="1"/>
          <p:nvPr/>
        </p:nvSpPr>
        <p:spPr>
          <a:xfrm>
            <a:off x="14682067" y="9620027"/>
            <a:ext cx="2577233" cy="343810"/>
          </a:xfrm>
          <a:prstGeom prst="rect">
            <a:avLst/>
          </a:prstGeom>
        </p:spPr>
        <p:txBody>
          <a:bodyPr lIns="0" tIns="0" rIns="0" bIns="0" rtlCol="0" anchor="t">
            <a:spAutoFit/>
          </a:bodyPr>
          <a:lstStyle/>
          <a:p>
            <a:pPr algn="r">
              <a:lnSpc>
                <a:spcPts val="2892"/>
              </a:lnSpc>
            </a:pPr>
            <a:r>
              <a:rPr lang="en-US" sz="2410" spc="168">
                <a:solidFill>
                  <a:srgbClr val="243B3B"/>
                </a:solidFill>
                <a:latin typeface="Raleway"/>
              </a:rPr>
              <a:t>03</a:t>
            </a:r>
          </a:p>
        </p:txBody>
      </p:sp>
      <p:sp>
        <p:nvSpPr>
          <p:cNvPr id="4" name="AutoShape 4"/>
          <p:cNvSpPr/>
          <p:nvPr/>
        </p:nvSpPr>
        <p:spPr>
          <a:xfrm>
            <a:off x="4167385" y="9777645"/>
            <a:ext cx="12584782" cy="0"/>
          </a:xfrm>
          <a:prstGeom prst="line">
            <a:avLst/>
          </a:prstGeom>
          <a:ln w="19050" cap="rnd">
            <a:solidFill>
              <a:srgbClr val="243B3B"/>
            </a:solidFill>
            <a:prstDash val="solid"/>
            <a:headEnd type="none" w="sm" len="sm"/>
            <a:tailEnd type="none" w="sm" len="sm"/>
          </a:ln>
        </p:spPr>
      </p:sp>
      <p:grpSp>
        <p:nvGrpSpPr>
          <p:cNvPr id="5" name="Group 5"/>
          <p:cNvGrpSpPr/>
          <p:nvPr/>
        </p:nvGrpSpPr>
        <p:grpSpPr>
          <a:xfrm>
            <a:off x="1028700" y="1028700"/>
            <a:ext cx="6915102" cy="3654377"/>
            <a:chOff x="0" y="0"/>
            <a:chExt cx="9220136" cy="4872502"/>
          </a:xfrm>
        </p:grpSpPr>
        <p:sp>
          <p:nvSpPr>
            <p:cNvPr id="6" name="TextBox 6"/>
            <p:cNvSpPr txBox="1"/>
            <p:nvPr/>
          </p:nvSpPr>
          <p:spPr>
            <a:xfrm>
              <a:off x="0" y="0"/>
              <a:ext cx="9220136" cy="4146691"/>
            </a:xfrm>
            <a:prstGeom prst="rect">
              <a:avLst/>
            </a:prstGeom>
          </p:spPr>
          <p:txBody>
            <a:bodyPr lIns="0" tIns="0" rIns="0" bIns="0" rtlCol="0" anchor="t">
              <a:spAutoFit/>
            </a:bodyPr>
            <a:lstStyle/>
            <a:p>
              <a:pPr>
                <a:lnSpc>
                  <a:spcPts val="8254"/>
                </a:lnSpc>
              </a:pPr>
              <a:r>
                <a:rPr lang="en-US" sz="6879" dirty="0">
                  <a:solidFill>
                    <a:srgbClr val="CE0058"/>
                  </a:solidFill>
                  <a:latin typeface="Verdana 1 Bold"/>
                </a:rPr>
                <a:t>Why Do You Need Free Your Feels?</a:t>
              </a:r>
            </a:p>
          </p:txBody>
        </p:sp>
        <p:sp>
          <p:nvSpPr>
            <p:cNvPr id="7" name="TextBox 7"/>
            <p:cNvSpPr txBox="1"/>
            <p:nvPr/>
          </p:nvSpPr>
          <p:spPr>
            <a:xfrm>
              <a:off x="0" y="4374075"/>
              <a:ext cx="9220136" cy="498427"/>
            </a:xfrm>
            <a:prstGeom prst="rect">
              <a:avLst/>
            </a:prstGeom>
          </p:spPr>
          <p:txBody>
            <a:bodyPr lIns="0" tIns="0" rIns="0" bIns="0" rtlCol="0" anchor="t">
              <a:spAutoFit/>
            </a:bodyPr>
            <a:lstStyle/>
            <a:p>
              <a:pPr>
                <a:lnSpc>
                  <a:spcPts val="3229"/>
                </a:lnSpc>
              </a:pPr>
              <a:endParaRPr lang="en-US" sz="2484" dirty="0">
                <a:solidFill>
                  <a:srgbClr val="2B2B2B"/>
                </a:solidFill>
                <a:latin typeface="Verdana 2 Bold"/>
              </a:endParaRPr>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62724" y="2719688"/>
            <a:ext cx="2619811" cy="601679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943802" y="1776459"/>
            <a:ext cx="2022171" cy="785309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055515" y="6447121"/>
            <a:ext cx="5506081" cy="10512804"/>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87813" y="383525"/>
            <a:ext cx="942975" cy="942975"/>
          </a:xfrm>
          <a:prstGeom prst="rect">
            <a:avLst/>
          </a:prstGeom>
        </p:spPr>
      </p:pic>
      <p:sp>
        <p:nvSpPr>
          <p:cNvPr id="18" name="TextBox 17">
            <a:extLst>
              <a:ext uri="{FF2B5EF4-FFF2-40B4-BE49-F238E27FC236}">
                <a16:creationId xmlns:a16="http://schemas.microsoft.com/office/drawing/2014/main" id="{C8BCF620-9DCA-5E00-4E9D-EE279419DA08}"/>
              </a:ext>
            </a:extLst>
          </p:cNvPr>
          <p:cNvSpPr txBox="1"/>
          <p:nvPr/>
        </p:nvSpPr>
        <p:spPr>
          <a:xfrm>
            <a:off x="10392173" y="1851002"/>
            <a:ext cx="5555874" cy="5571462"/>
          </a:xfrm>
          <a:prstGeom prst="rect">
            <a:avLst/>
          </a:prstGeom>
          <a:noFill/>
        </p:spPr>
        <p:txBody>
          <a:bodyPr wrap="square" rtlCol="0">
            <a:spAutoFit/>
          </a:bodyPr>
          <a:lstStyle/>
          <a:p>
            <a:pPr marL="0" marR="0">
              <a:lnSpc>
                <a:spcPct val="115000"/>
              </a:lnSpc>
              <a:spcBef>
                <a:spcPts val="0"/>
              </a:spcBef>
              <a:spcAft>
                <a:spcPts val="0"/>
              </a:spcAft>
            </a:pPr>
            <a:r>
              <a:rPr lang="en-US" sz="2400" dirty="0">
                <a:effectLst/>
                <a:latin typeface="Verdana 2" panose="020B0804030504040204" charset="0"/>
                <a:ea typeface="Verdana 2" panose="020B0804030504040204" charset="0"/>
              </a:rPr>
              <a:t>Consider the following:</a:t>
            </a:r>
          </a:p>
          <a:p>
            <a:pPr marL="0" marR="0">
              <a:lnSpc>
                <a:spcPct val="115000"/>
              </a:lnSpc>
              <a:spcBef>
                <a:spcPts val="0"/>
              </a:spcBef>
              <a:spcAft>
                <a:spcPts val="0"/>
              </a:spcAft>
            </a:pPr>
            <a:endParaRPr lang="en-US" sz="2400" dirty="0">
              <a:effectLst/>
              <a:latin typeface="Verdana 2" panose="020B0804030504040204" charset="0"/>
              <a:ea typeface="Verdana 2" panose="020B0804030504040204"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Verdana 2" panose="020B0804030504040204" charset="0"/>
                <a:ea typeface="Verdana 2" panose="020B0804030504040204" charset="0"/>
              </a:rPr>
              <a:t>How many youth/students are referred to counselors for mental health concerns?</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Verdana 2" panose="020B0804030504040204" charset="0"/>
                <a:ea typeface="Verdana 2" panose="020B0804030504040204" charset="0"/>
              </a:rPr>
              <a:t>Has your community experienced the suicide of a young person?</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Verdana 2" panose="020B0804030504040204" charset="0"/>
                <a:ea typeface="Verdana 2" panose="020B0804030504040204" charset="0"/>
              </a:rPr>
              <a:t>Do your students and youth express feelings of being overwhelmed?</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Verdana 2" panose="020B0804030504040204" charset="0"/>
                <a:ea typeface="Verdana 2" panose="020B0804030504040204" charset="0"/>
              </a:rPr>
              <a:t>Have you noticed young people isolating themselves?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CF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87813" y="383525"/>
            <a:ext cx="942975" cy="942975"/>
          </a:xfrm>
          <a:prstGeom prst="rect">
            <a:avLst/>
          </a:prstGeom>
        </p:spPr>
      </p:pic>
      <p:sp>
        <p:nvSpPr>
          <p:cNvPr id="3" name="TextBox 3"/>
          <p:cNvSpPr txBox="1"/>
          <p:nvPr/>
        </p:nvSpPr>
        <p:spPr>
          <a:xfrm>
            <a:off x="14682067" y="9620027"/>
            <a:ext cx="2577233" cy="352532"/>
          </a:xfrm>
          <a:prstGeom prst="rect">
            <a:avLst/>
          </a:prstGeom>
        </p:spPr>
        <p:txBody>
          <a:bodyPr lIns="0" tIns="0" rIns="0" bIns="0" rtlCol="0" anchor="t">
            <a:spAutoFit/>
          </a:bodyPr>
          <a:lstStyle/>
          <a:p>
            <a:pPr algn="r">
              <a:lnSpc>
                <a:spcPts val="2892"/>
              </a:lnSpc>
            </a:pPr>
            <a:r>
              <a:rPr lang="en-US" sz="2400" spc="168">
                <a:solidFill>
                  <a:srgbClr val="243B3B"/>
                </a:solidFill>
                <a:latin typeface="Raleway"/>
              </a:rPr>
              <a:t>05</a:t>
            </a:r>
            <a:endParaRPr lang="en-US" sz="2410" spc="168">
              <a:solidFill>
                <a:srgbClr val="243B3B"/>
              </a:solidFill>
              <a:latin typeface="Raleway"/>
            </a:endParaRPr>
          </a:p>
        </p:txBody>
      </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7501" y="3934976"/>
            <a:ext cx="7789616" cy="7010654"/>
          </a:xfrm>
          <a:prstGeom prst="rect">
            <a:avLst/>
          </a:prstGeom>
        </p:spPr>
      </p:pic>
      <p:sp>
        <p:nvSpPr>
          <p:cNvPr id="5" name="AutoShape 5"/>
          <p:cNvSpPr/>
          <p:nvPr/>
        </p:nvSpPr>
        <p:spPr>
          <a:xfrm>
            <a:off x="4167385" y="9777645"/>
            <a:ext cx="12584782" cy="0"/>
          </a:xfrm>
          <a:prstGeom prst="line">
            <a:avLst/>
          </a:prstGeom>
          <a:ln w="19050" cap="rnd">
            <a:solidFill>
              <a:srgbClr val="243B3B"/>
            </a:solidFill>
            <a:prstDash val="solid"/>
            <a:headEnd type="none" w="sm" len="sm"/>
            <a:tailEnd type="none" w="sm" len="sm"/>
          </a:ln>
        </p:spPr>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5118" y="5210426"/>
            <a:ext cx="4070939" cy="3551894"/>
          </a:xfrm>
          <a:prstGeom prst="rect">
            <a:avLst/>
          </a:prstGeom>
        </p:spPr>
      </p:pic>
      <p:sp>
        <p:nvSpPr>
          <p:cNvPr id="7" name="TextBox 7"/>
          <p:cNvSpPr txBox="1"/>
          <p:nvPr/>
        </p:nvSpPr>
        <p:spPr>
          <a:xfrm>
            <a:off x="2537307" y="460085"/>
            <a:ext cx="13552545" cy="1175331"/>
          </a:xfrm>
          <a:prstGeom prst="rect">
            <a:avLst/>
          </a:prstGeom>
        </p:spPr>
        <p:txBody>
          <a:bodyPr lIns="0" tIns="0" rIns="0" bIns="0" rtlCol="0" anchor="t">
            <a:spAutoFit/>
          </a:bodyPr>
          <a:lstStyle/>
          <a:p>
            <a:pPr algn="ctr">
              <a:lnSpc>
                <a:spcPts val="9119"/>
              </a:lnSpc>
              <a:spcBef>
                <a:spcPts val="6840"/>
              </a:spcBef>
            </a:pPr>
            <a:r>
              <a:rPr lang="en-US" sz="8000" dirty="0">
                <a:solidFill>
                  <a:srgbClr val="CE0058"/>
                </a:solidFill>
                <a:latin typeface="Palestra 2"/>
              </a:rPr>
              <a:t>The Process</a:t>
            </a:r>
          </a:p>
        </p:txBody>
      </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41481">
            <a:off x="4461190" y="3080759"/>
            <a:ext cx="2255246" cy="1119166"/>
          </a:xfrm>
          <a:prstGeom prst="rect">
            <a:avLst/>
          </a:prstGeom>
        </p:spPr>
      </p:pic>
      <p:sp>
        <p:nvSpPr>
          <p:cNvPr id="9" name="TextBox 9"/>
          <p:cNvSpPr txBox="1"/>
          <p:nvPr/>
        </p:nvSpPr>
        <p:spPr>
          <a:xfrm>
            <a:off x="1884601" y="1846681"/>
            <a:ext cx="4952652" cy="814488"/>
          </a:xfrm>
          <a:prstGeom prst="rect">
            <a:avLst/>
          </a:prstGeom>
        </p:spPr>
        <p:txBody>
          <a:bodyPr lIns="0" tIns="0" rIns="0" bIns="0" rtlCol="0" anchor="t">
            <a:spAutoFit/>
          </a:bodyPr>
          <a:lstStyle/>
          <a:p>
            <a:pPr marL="0" lvl="0" indent="0">
              <a:lnSpc>
                <a:spcPts val="3199"/>
              </a:lnSpc>
              <a:spcBef>
                <a:spcPts val="2399"/>
              </a:spcBef>
            </a:pPr>
            <a:r>
              <a:rPr lang="en-US" sz="3199">
                <a:solidFill>
                  <a:srgbClr val="000000"/>
                </a:solidFill>
                <a:latin typeface="Verdana 2"/>
              </a:rPr>
              <a:t>Key Stakeholder &amp; Community Meetings</a:t>
            </a:r>
          </a:p>
        </p:txBody>
      </p:sp>
      <p:sp>
        <p:nvSpPr>
          <p:cNvPr id="10" name="TextBox 10"/>
          <p:cNvSpPr txBox="1"/>
          <p:nvPr/>
        </p:nvSpPr>
        <p:spPr>
          <a:xfrm>
            <a:off x="624261" y="9510228"/>
            <a:ext cx="80914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 </a:t>
            </a:r>
          </a:p>
        </p:txBody>
      </p:sp>
      <p:sp>
        <p:nvSpPr>
          <p:cNvPr id="11" name="TextBox 11"/>
          <p:cNvSpPr txBox="1"/>
          <p:nvPr/>
        </p:nvSpPr>
        <p:spPr>
          <a:xfrm>
            <a:off x="7149537" y="3489540"/>
            <a:ext cx="4952652" cy="814488"/>
          </a:xfrm>
          <a:prstGeom prst="rect">
            <a:avLst/>
          </a:prstGeom>
        </p:spPr>
        <p:txBody>
          <a:bodyPr lIns="0" tIns="0" rIns="0" bIns="0" rtlCol="0" anchor="t">
            <a:spAutoFit/>
          </a:bodyPr>
          <a:lstStyle/>
          <a:p>
            <a:pPr marL="0" lvl="0" indent="0">
              <a:lnSpc>
                <a:spcPts val="3199"/>
              </a:lnSpc>
              <a:spcBef>
                <a:spcPts val="2399"/>
              </a:spcBef>
            </a:pPr>
            <a:r>
              <a:rPr lang="en-US" sz="3199">
                <a:solidFill>
                  <a:srgbClr val="000000"/>
                </a:solidFill>
                <a:latin typeface="Verdana 2"/>
              </a:rPr>
              <a:t>Incorporating Youth Voice</a:t>
            </a:r>
          </a:p>
        </p:txBody>
      </p:sp>
      <p:sp>
        <p:nvSpPr>
          <p:cNvPr id="12" name="TextBox 12"/>
          <p:cNvSpPr txBox="1"/>
          <p:nvPr/>
        </p:nvSpPr>
        <p:spPr>
          <a:xfrm>
            <a:off x="9313579" y="5514768"/>
            <a:ext cx="4952652" cy="1231106"/>
          </a:xfrm>
          <a:prstGeom prst="rect">
            <a:avLst/>
          </a:prstGeom>
        </p:spPr>
        <p:txBody>
          <a:bodyPr lIns="0" tIns="0" rIns="0" bIns="0" rtlCol="0" anchor="t">
            <a:spAutoFit/>
          </a:bodyPr>
          <a:lstStyle/>
          <a:p>
            <a:pPr marL="0" lvl="0" indent="0">
              <a:lnSpc>
                <a:spcPts val="3199"/>
              </a:lnSpc>
              <a:spcBef>
                <a:spcPts val="2399"/>
              </a:spcBef>
            </a:pPr>
            <a:r>
              <a:rPr lang="en-US" sz="3199" dirty="0">
                <a:solidFill>
                  <a:srgbClr val="000000"/>
                </a:solidFill>
                <a:latin typeface="Verdana 2"/>
              </a:rPr>
              <a:t>Collection of Resources &amp; Messages</a:t>
            </a:r>
          </a:p>
        </p:txBody>
      </p:sp>
      <p:sp>
        <p:nvSpPr>
          <p:cNvPr id="13" name="TextBox 13"/>
          <p:cNvSpPr txBox="1"/>
          <p:nvPr/>
        </p:nvSpPr>
        <p:spPr>
          <a:xfrm>
            <a:off x="12471975" y="8113159"/>
            <a:ext cx="4952652" cy="814488"/>
          </a:xfrm>
          <a:prstGeom prst="rect">
            <a:avLst/>
          </a:prstGeom>
        </p:spPr>
        <p:txBody>
          <a:bodyPr lIns="0" tIns="0" rIns="0" bIns="0" rtlCol="0" anchor="t">
            <a:spAutoFit/>
          </a:bodyPr>
          <a:lstStyle/>
          <a:p>
            <a:pPr marL="0" lvl="0" indent="0">
              <a:lnSpc>
                <a:spcPts val="3199"/>
              </a:lnSpc>
              <a:spcBef>
                <a:spcPts val="2399"/>
              </a:spcBef>
            </a:pPr>
            <a:r>
              <a:rPr lang="en-US" sz="3199" dirty="0">
                <a:solidFill>
                  <a:srgbClr val="000000"/>
                </a:solidFill>
                <a:latin typeface="Verdana 2"/>
              </a:rPr>
              <a:t>Bridging resources &amp; the community </a:t>
            </a:r>
          </a:p>
        </p:txBody>
      </p:sp>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10985">
            <a:off x="6941907" y="5062533"/>
            <a:ext cx="2255246" cy="1119166"/>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70132">
            <a:off x="9900235" y="7486901"/>
            <a:ext cx="2255246" cy="11191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9F7D3BA1-6682-40DA-A652-8AFA1593E56A}"/>
              </a:ext>
            </a:extLst>
          </p:cNvPr>
          <p:cNvSpPr/>
          <p:nvPr/>
        </p:nvSpPr>
        <p:spPr>
          <a:xfrm>
            <a:off x="133616" y="2482806"/>
            <a:ext cx="8281557" cy="2876134"/>
          </a:xfrm>
          <a:prstGeom prst="roundRect">
            <a:avLst/>
          </a:prstGeom>
          <a:solidFill>
            <a:schemeClr val="tx1">
              <a:alpha val="3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624261" y="9510228"/>
            <a:ext cx="6871705"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a:t>
            </a:r>
          </a:p>
        </p:txBody>
      </p:sp>
      <p:sp>
        <p:nvSpPr>
          <p:cNvPr id="3" name="TextBox 3"/>
          <p:cNvSpPr txBox="1"/>
          <p:nvPr/>
        </p:nvSpPr>
        <p:spPr>
          <a:xfrm>
            <a:off x="13647362" y="9620027"/>
            <a:ext cx="3611938" cy="352532"/>
          </a:xfrm>
          <a:prstGeom prst="rect">
            <a:avLst/>
          </a:prstGeom>
        </p:spPr>
        <p:txBody>
          <a:bodyPr lIns="0" tIns="0" rIns="0" bIns="0" rtlCol="0" anchor="t">
            <a:spAutoFit/>
          </a:bodyPr>
          <a:lstStyle/>
          <a:p>
            <a:pPr algn="r">
              <a:lnSpc>
                <a:spcPts val="2892"/>
              </a:lnSpc>
            </a:pPr>
            <a:r>
              <a:rPr lang="en-US" sz="2400" spc="168">
                <a:solidFill>
                  <a:srgbClr val="000000"/>
                </a:solidFill>
                <a:latin typeface="Raleway"/>
              </a:rPr>
              <a:t>06</a:t>
            </a:r>
            <a:endParaRPr lang="en-US" sz="2410" spc="168">
              <a:solidFill>
                <a:srgbClr val="000000"/>
              </a:solidFill>
              <a:latin typeface="Raleway"/>
            </a:endParaRPr>
          </a:p>
        </p:txBody>
      </p:sp>
      <p:sp>
        <p:nvSpPr>
          <p:cNvPr id="4" name="AutoShape 4"/>
          <p:cNvSpPr/>
          <p:nvPr/>
        </p:nvSpPr>
        <p:spPr>
          <a:xfrm>
            <a:off x="4167385" y="9777645"/>
            <a:ext cx="12584782" cy="0"/>
          </a:xfrm>
          <a:prstGeom prst="line">
            <a:avLst/>
          </a:prstGeom>
          <a:ln w="19050" cap="rnd">
            <a:solidFill>
              <a:srgbClr val="243B3B"/>
            </a:solidFill>
            <a:prstDash val="solid"/>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61023" y="7311034"/>
            <a:ext cx="11887278" cy="246661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87813" y="383525"/>
            <a:ext cx="942975" cy="942975"/>
          </a:xfrm>
          <a:prstGeom prst="rect">
            <a:avLst/>
          </a:prstGeom>
        </p:spPr>
      </p:pic>
      <p:pic>
        <p:nvPicPr>
          <p:cNvPr id="7" name="Picture 7"/>
          <p:cNvPicPr>
            <a:picLocks noChangeAspect="1"/>
          </p:cNvPicPr>
          <p:nvPr/>
        </p:nvPicPr>
        <p:blipFill>
          <a:blip r:embed="rId7"/>
          <a:srcRect/>
          <a:stretch>
            <a:fillRect/>
          </a:stretch>
        </p:blipFill>
        <p:spPr>
          <a:xfrm>
            <a:off x="12077455" y="224217"/>
            <a:ext cx="2863343" cy="2104680"/>
          </a:xfrm>
          <a:prstGeom prst="rect">
            <a:avLst/>
          </a:prstGeom>
        </p:spPr>
      </p:pic>
      <p:pic>
        <p:nvPicPr>
          <p:cNvPr id="8" name="Picture 8"/>
          <p:cNvPicPr>
            <a:picLocks noChangeAspect="1"/>
          </p:cNvPicPr>
          <p:nvPr/>
        </p:nvPicPr>
        <p:blipFill>
          <a:blip r:embed="rId8"/>
          <a:srcRect/>
          <a:stretch>
            <a:fillRect/>
          </a:stretch>
        </p:blipFill>
        <p:spPr>
          <a:xfrm>
            <a:off x="15134382" y="84044"/>
            <a:ext cx="1567703" cy="2377905"/>
          </a:xfrm>
          <a:prstGeom prst="rect">
            <a:avLst/>
          </a:prstGeom>
        </p:spPr>
      </p:pic>
      <p:pic>
        <p:nvPicPr>
          <p:cNvPr id="9" name="Picture 9"/>
          <p:cNvPicPr>
            <a:picLocks noChangeAspect="1"/>
          </p:cNvPicPr>
          <p:nvPr/>
        </p:nvPicPr>
        <p:blipFill>
          <a:blip r:embed="rId9"/>
          <a:srcRect/>
          <a:stretch>
            <a:fillRect/>
          </a:stretch>
        </p:blipFill>
        <p:spPr>
          <a:xfrm>
            <a:off x="15726445" y="2594568"/>
            <a:ext cx="2471665" cy="2247271"/>
          </a:xfrm>
          <a:prstGeom prst="rect">
            <a:avLst/>
          </a:prstGeom>
        </p:spPr>
      </p:pic>
      <p:pic>
        <p:nvPicPr>
          <p:cNvPr id="10" name="Picture 10"/>
          <p:cNvPicPr>
            <a:picLocks noChangeAspect="1"/>
          </p:cNvPicPr>
          <p:nvPr/>
        </p:nvPicPr>
        <p:blipFill rotWithShape="1">
          <a:blip r:embed="rId10"/>
          <a:srcRect/>
          <a:stretch/>
        </p:blipFill>
        <p:spPr>
          <a:xfrm>
            <a:off x="9681113" y="40733"/>
            <a:ext cx="2320093" cy="2288165"/>
          </a:xfrm>
          <a:prstGeom prst="rect">
            <a:avLst/>
          </a:prstGeom>
        </p:spPr>
      </p:pic>
      <p:pic>
        <p:nvPicPr>
          <p:cNvPr id="11" name="Picture 11"/>
          <p:cNvPicPr>
            <a:picLocks noChangeAspect="1"/>
          </p:cNvPicPr>
          <p:nvPr/>
        </p:nvPicPr>
        <p:blipFill>
          <a:blip r:embed="rId11"/>
          <a:srcRect/>
          <a:stretch>
            <a:fillRect/>
          </a:stretch>
        </p:blipFill>
        <p:spPr>
          <a:xfrm>
            <a:off x="7496735" y="428080"/>
            <a:ext cx="2217952" cy="1296138"/>
          </a:xfrm>
          <a:prstGeom prst="rect">
            <a:avLst/>
          </a:prstGeom>
        </p:spPr>
      </p:pic>
      <p:pic>
        <p:nvPicPr>
          <p:cNvPr id="12" name="Picture 12"/>
          <p:cNvPicPr>
            <a:picLocks noChangeAspect="1"/>
          </p:cNvPicPr>
          <p:nvPr/>
        </p:nvPicPr>
        <p:blipFill>
          <a:blip r:embed="rId12"/>
          <a:srcRect/>
          <a:stretch>
            <a:fillRect/>
          </a:stretch>
        </p:blipFill>
        <p:spPr>
          <a:xfrm>
            <a:off x="13378229" y="5002709"/>
            <a:ext cx="4819881" cy="1600351"/>
          </a:xfrm>
          <a:prstGeom prst="rect">
            <a:avLst/>
          </a:prstGeom>
        </p:spPr>
      </p:pic>
      <p:pic>
        <p:nvPicPr>
          <p:cNvPr id="13" name="Picture 13"/>
          <p:cNvPicPr>
            <a:picLocks noChangeAspect="1"/>
          </p:cNvPicPr>
          <p:nvPr/>
        </p:nvPicPr>
        <p:blipFill>
          <a:blip r:embed="rId13"/>
          <a:srcRect/>
          <a:stretch>
            <a:fillRect/>
          </a:stretch>
        </p:blipFill>
        <p:spPr>
          <a:xfrm>
            <a:off x="4067276" y="5393703"/>
            <a:ext cx="2041826" cy="1934873"/>
          </a:xfrm>
          <a:prstGeom prst="rect">
            <a:avLst/>
          </a:prstGeom>
        </p:spPr>
      </p:pic>
      <p:pic>
        <p:nvPicPr>
          <p:cNvPr id="14" name="Picture 14"/>
          <p:cNvPicPr>
            <a:picLocks noChangeAspect="1"/>
          </p:cNvPicPr>
          <p:nvPr/>
        </p:nvPicPr>
        <p:blipFill>
          <a:blip r:embed="rId14"/>
          <a:srcRect/>
          <a:stretch>
            <a:fillRect/>
          </a:stretch>
        </p:blipFill>
        <p:spPr>
          <a:xfrm>
            <a:off x="8566987" y="2701272"/>
            <a:ext cx="7024275" cy="1398447"/>
          </a:xfrm>
          <a:prstGeom prst="rect">
            <a:avLst/>
          </a:prstGeom>
        </p:spPr>
      </p:pic>
      <p:pic>
        <p:nvPicPr>
          <p:cNvPr id="15" name="Picture 15"/>
          <p:cNvPicPr>
            <a:picLocks noChangeAspect="1"/>
          </p:cNvPicPr>
          <p:nvPr/>
        </p:nvPicPr>
        <p:blipFill>
          <a:blip r:embed="rId15"/>
          <a:srcRect/>
          <a:stretch>
            <a:fillRect/>
          </a:stretch>
        </p:blipFill>
        <p:spPr>
          <a:xfrm>
            <a:off x="8595885" y="4368806"/>
            <a:ext cx="2200067" cy="2200067"/>
          </a:xfrm>
          <a:prstGeom prst="rect">
            <a:avLst/>
          </a:prstGeom>
        </p:spPr>
      </p:pic>
      <p:pic>
        <p:nvPicPr>
          <p:cNvPr id="16" name="Picture 16"/>
          <p:cNvPicPr>
            <a:picLocks noChangeAspect="1"/>
          </p:cNvPicPr>
          <p:nvPr/>
        </p:nvPicPr>
        <p:blipFill>
          <a:blip r:embed="rId16"/>
          <a:srcRect/>
          <a:stretch>
            <a:fillRect/>
          </a:stretch>
        </p:blipFill>
        <p:spPr>
          <a:xfrm>
            <a:off x="101481" y="5400399"/>
            <a:ext cx="3646312" cy="1111409"/>
          </a:xfrm>
          <a:prstGeom prst="rect">
            <a:avLst/>
          </a:prstGeom>
        </p:spPr>
      </p:pic>
      <p:pic>
        <p:nvPicPr>
          <p:cNvPr id="17" name="Picture 17"/>
          <p:cNvPicPr>
            <a:picLocks noChangeAspect="1"/>
          </p:cNvPicPr>
          <p:nvPr/>
        </p:nvPicPr>
        <p:blipFill>
          <a:blip r:embed="rId17"/>
          <a:srcRect/>
          <a:stretch>
            <a:fillRect/>
          </a:stretch>
        </p:blipFill>
        <p:spPr>
          <a:xfrm>
            <a:off x="10947766" y="4284762"/>
            <a:ext cx="2270411" cy="2279280"/>
          </a:xfrm>
          <a:prstGeom prst="rect">
            <a:avLst/>
          </a:prstGeom>
        </p:spPr>
      </p:pic>
      <p:pic>
        <p:nvPicPr>
          <p:cNvPr id="18" name="Picture 18"/>
          <p:cNvPicPr>
            <a:picLocks noChangeAspect="1"/>
          </p:cNvPicPr>
          <p:nvPr/>
        </p:nvPicPr>
        <p:blipFill>
          <a:blip r:embed="rId18"/>
          <a:srcRect/>
          <a:stretch>
            <a:fillRect/>
          </a:stretch>
        </p:blipFill>
        <p:spPr>
          <a:xfrm>
            <a:off x="6384643" y="2570501"/>
            <a:ext cx="1749658" cy="2489145"/>
          </a:xfrm>
          <a:prstGeom prst="rect">
            <a:avLst/>
          </a:prstGeom>
        </p:spPr>
      </p:pic>
      <p:pic>
        <p:nvPicPr>
          <p:cNvPr id="19" name="Picture 19"/>
          <p:cNvPicPr>
            <a:picLocks noChangeAspect="1"/>
          </p:cNvPicPr>
          <p:nvPr/>
        </p:nvPicPr>
        <p:blipFill>
          <a:blip r:embed="rId19"/>
          <a:srcRect/>
          <a:stretch>
            <a:fillRect/>
          </a:stretch>
        </p:blipFill>
        <p:spPr>
          <a:xfrm>
            <a:off x="112767" y="6825232"/>
            <a:ext cx="3740311" cy="1585399"/>
          </a:xfrm>
          <a:prstGeom prst="rect">
            <a:avLst/>
          </a:prstGeom>
        </p:spPr>
      </p:pic>
      <p:pic>
        <p:nvPicPr>
          <p:cNvPr id="20" name="Picture 20"/>
          <p:cNvPicPr>
            <a:picLocks noChangeAspect="1"/>
          </p:cNvPicPr>
          <p:nvPr/>
        </p:nvPicPr>
        <p:blipFill>
          <a:blip r:embed="rId20"/>
          <a:srcRect/>
          <a:stretch>
            <a:fillRect/>
          </a:stretch>
        </p:blipFill>
        <p:spPr>
          <a:xfrm>
            <a:off x="6406554" y="5496107"/>
            <a:ext cx="1879868" cy="1586990"/>
          </a:xfrm>
          <a:prstGeom prst="rect">
            <a:avLst/>
          </a:prstGeom>
        </p:spPr>
      </p:pic>
      <p:sp>
        <p:nvSpPr>
          <p:cNvPr id="21" name="TextBox 21"/>
          <p:cNvSpPr txBox="1"/>
          <p:nvPr/>
        </p:nvSpPr>
        <p:spPr>
          <a:xfrm>
            <a:off x="88247" y="-53089"/>
            <a:ext cx="7365624" cy="2471312"/>
          </a:xfrm>
          <a:prstGeom prst="rect">
            <a:avLst/>
          </a:prstGeom>
        </p:spPr>
        <p:txBody>
          <a:bodyPr wrap="square" lIns="0" tIns="0" rIns="0" bIns="0" rtlCol="0" anchor="t">
            <a:spAutoFit/>
          </a:bodyPr>
          <a:lstStyle/>
          <a:p>
            <a:r>
              <a:rPr lang="en-US" sz="5400" spc="84">
                <a:solidFill>
                  <a:srgbClr val="CE0058"/>
                </a:solidFill>
                <a:latin typeface="Verdana 1 Bold"/>
              </a:rPr>
              <a:t>Community Organizations and State Agencies</a:t>
            </a:r>
          </a:p>
        </p:txBody>
      </p:sp>
      <p:pic>
        <p:nvPicPr>
          <p:cNvPr id="22" name="Picture 22" descr="A picture containing logo&#10;&#10;Description automatically generated">
            <a:extLst>
              <a:ext uri="{FF2B5EF4-FFF2-40B4-BE49-F238E27FC236}">
                <a16:creationId xmlns:a16="http://schemas.microsoft.com/office/drawing/2014/main" id="{59E3F8A4-28D6-131E-01D8-FFB89D925D9B}"/>
              </a:ext>
            </a:extLst>
          </p:cNvPr>
          <p:cNvPicPr>
            <a:picLocks noChangeAspect="1"/>
          </p:cNvPicPr>
          <p:nvPr/>
        </p:nvPicPr>
        <p:blipFill rotWithShape="1">
          <a:blip r:embed="rId21"/>
          <a:srcRect t="5015" b="25419"/>
          <a:stretch/>
        </p:blipFill>
        <p:spPr>
          <a:xfrm>
            <a:off x="148286" y="2886326"/>
            <a:ext cx="2928508" cy="2087817"/>
          </a:xfrm>
          <a:prstGeom prst="rect">
            <a:avLst/>
          </a:prstGeom>
        </p:spPr>
      </p:pic>
      <p:pic>
        <p:nvPicPr>
          <p:cNvPr id="23" name="Picture 23" descr="A picture containing logo&#10;&#10;Description automatically generated">
            <a:extLst>
              <a:ext uri="{FF2B5EF4-FFF2-40B4-BE49-F238E27FC236}">
                <a16:creationId xmlns:a16="http://schemas.microsoft.com/office/drawing/2014/main" id="{49091E21-51AC-6016-A99D-1F4C856B62E0}"/>
              </a:ext>
            </a:extLst>
          </p:cNvPr>
          <p:cNvPicPr>
            <a:picLocks noChangeAspect="1"/>
          </p:cNvPicPr>
          <p:nvPr/>
        </p:nvPicPr>
        <p:blipFill rotWithShape="1">
          <a:blip r:embed="rId22"/>
          <a:srcRect l="7488" t="28894" r="8173" b="27773"/>
          <a:stretch/>
        </p:blipFill>
        <p:spPr>
          <a:xfrm>
            <a:off x="3067998" y="4011603"/>
            <a:ext cx="3164832" cy="1274827"/>
          </a:xfrm>
          <a:prstGeom prst="rect">
            <a:avLst/>
          </a:prstGeom>
        </p:spPr>
      </p:pic>
      <p:sp>
        <p:nvSpPr>
          <p:cNvPr id="27" name="Rectangle 26">
            <a:extLst>
              <a:ext uri="{FF2B5EF4-FFF2-40B4-BE49-F238E27FC236}">
                <a16:creationId xmlns:a16="http://schemas.microsoft.com/office/drawing/2014/main" id="{7E20E5F4-1D90-4A29-907D-A9A28C388B14}"/>
              </a:ext>
            </a:extLst>
          </p:cNvPr>
          <p:cNvSpPr/>
          <p:nvPr/>
        </p:nvSpPr>
        <p:spPr>
          <a:xfrm>
            <a:off x="3067998" y="2506912"/>
            <a:ext cx="3164831" cy="1410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logo&#10;&#10;Description automatically generated">
            <a:extLst>
              <a:ext uri="{FF2B5EF4-FFF2-40B4-BE49-F238E27FC236}">
                <a16:creationId xmlns:a16="http://schemas.microsoft.com/office/drawing/2014/main" id="{6D6355A4-1C5F-4C1E-9D07-8E2ACA19094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67150" y="2487533"/>
            <a:ext cx="2880618" cy="1410101"/>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CF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5873" y="3498544"/>
            <a:ext cx="1628110" cy="253402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2570" y="4699734"/>
            <a:ext cx="2534119" cy="246443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9928" y="6665365"/>
            <a:ext cx="804442" cy="2494393"/>
          </a:xfrm>
          <a:prstGeom prst="rect">
            <a:avLst/>
          </a:prstGeom>
        </p:spPr>
      </p:pic>
      <p:sp>
        <p:nvSpPr>
          <p:cNvPr id="5" name="TextBox 5"/>
          <p:cNvSpPr txBox="1"/>
          <p:nvPr/>
        </p:nvSpPr>
        <p:spPr>
          <a:xfrm>
            <a:off x="624261" y="9510228"/>
            <a:ext cx="63896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 </a:t>
            </a:r>
          </a:p>
        </p:txBody>
      </p:sp>
      <p:sp>
        <p:nvSpPr>
          <p:cNvPr id="6" name="TextBox 6"/>
          <p:cNvSpPr txBox="1"/>
          <p:nvPr/>
        </p:nvSpPr>
        <p:spPr>
          <a:xfrm>
            <a:off x="14085167" y="9620027"/>
            <a:ext cx="3174133" cy="352532"/>
          </a:xfrm>
          <a:prstGeom prst="rect">
            <a:avLst/>
          </a:prstGeom>
        </p:spPr>
        <p:txBody>
          <a:bodyPr lIns="0" tIns="0" rIns="0" bIns="0" rtlCol="0" anchor="t">
            <a:spAutoFit/>
          </a:bodyPr>
          <a:lstStyle/>
          <a:p>
            <a:pPr algn="r">
              <a:lnSpc>
                <a:spcPts val="2892"/>
              </a:lnSpc>
            </a:pPr>
            <a:r>
              <a:rPr lang="en-US" sz="2400" spc="168">
                <a:solidFill>
                  <a:srgbClr val="243B3B"/>
                </a:solidFill>
                <a:latin typeface="Raleway"/>
              </a:rPr>
              <a:t>07</a:t>
            </a:r>
            <a:endParaRPr lang="en-US" sz="2410" spc="168">
              <a:solidFill>
                <a:srgbClr val="243B3B"/>
              </a:solidFill>
              <a:latin typeface="Raleway"/>
            </a:endParaRPr>
          </a:p>
        </p:txBody>
      </p:sp>
      <p:sp>
        <p:nvSpPr>
          <p:cNvPr id="7" name="AutoShape 7"/>
          <p:cNvSpPr/>
          <p:nvPr/>
        </p:nvSpPr>
        <p:spPr>
          <a:xfrm>
            <a:off x="4167385" y="9777645"/>
            <a:ext cx="12584782" cy="0"/>
          </a:xfrm>
          <a:prstGeom prst="line">
            <a:avLst/>
          </a:prstGeom>
          <a:ln w="19050" cap="rnd">
            <a:solidFill>
              <a:srgbClr val="243B3B"/>
            </a:solidFill>
            <a:prstDash val="solid"/>
            <a:headEnd type="none" w="sm" len="sm"/>
            <a:tailEnd type="none" w="sm" len="sm"/>
          </a:ln>
        </p:spPr>
      </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87813" y="383525"/>
            <a:ext cx="942975" cy="942975"/>
          </a:xfrm>
          <a:prstGeom prst="rect">
            <a:avLst/>
          </a:prstGeom>
        </p:spPr>
      </p:pic>
      <p:pic>
        <p:nvPicPr>
          <p:cNvPr id="9" name="Picture 9"/>
          <p:cNvPicPr>
            <a:picLocks noChangeAspect="1"/>
          </p:cNvPicPr>
          <p:nvPr/>
        </p:nvPicPr>
        <p:blipFill>
          <a:blip r:embed="rId11"/>
          <a:srcRect/>
          <a:stretch>
            <a:fillRect/>
          </a:stretch>
        </p:blipFill>
        <p:spPr>
          <a:xfrm>
            <a:off x="5157327" y="1028700"/>
            <a:ext cx="11319348" cy="6531228"/>
          </a:xfrm>
          <a:prstGeom prst="rect">
            <a:avLst/>
          </a:prstGeom>
        </p:spPr>
      </p:pic>
      <p:pic>
        <p:nvPicPr>
          <p:cNvPr id="10" name="Picture 10"/>
          <p:cNvPicPr>
            <a:picLocks noChangeAspect="1"/>
          </p:cNvPicPr>
          <p:nvPr/>
        </p:nvPicPr>
        <p:blipFill>
          <a:blip r:embed="rId12"/>
          <a:srcRect/>
          <a:stretch>
            <a:fillRect/>
          </a:stretch>
        </p:blipFill>
        <p:spPr>
          <a:xfrm>
            <a:off x="-749362" y="-1564884"/>
            <a:ext cx="5906689" cy="5906689"/>
          </a:xfrm>
          <a:prstGeom prst="rect">
            <a:avLst/>
          </a:prstGeom>
        </p:spPr>
      </p:pic>
      <p:sp>
        <p:nvSpPr>
          <p:cNvPr id="11" name="TextBox 11"/>
          <p:cNvSpPr txBox="1"/>
          <p:nvPr/>
        </p:nvSpPr>
        <p:spPr>
          <a:xfrm>
            <a:off x="5322555" y="1682315"/>
            <a:ext cx="10988892" cy="4983050"/>
          </a:xfrm>
          <a:prstGeom prst="rect">
            <a:avLst/>
          </a:prstGeom>
        </p:spPr>
        <p:txBody>
          <a:bodyPr lIns="0" tIns="0" rIns="0" bIns="0" rtlCol="0" anchor="t">
            <a:spAutoFit/>
          </a:bodyPr>
          <a:lstStyle/>
          <a:p>
            <a:pPr algn="ctr">
              <a:lnSpc>
                <a:spcPts val="4933"/>
              </a:lnSpc>
            </a:pPr>
            <a:r>
              <a:rPr lang="en-US" sz="4933">
                <a:solidFill>
                  <a:srgbClr val="FFFFFF"/>
                </a:solidFill>
                <a:latin typeface="Verdana 2 Bold Italics"/>
              </a:rPr>
              <a:t>This is what we have been looking for, one place to send all of our parents and students to receive resources we try to tell them about. It’s different when you have somewhere to send them that’s at their fingertips.</a:t>
            </a:r>
          </a:p>
        </p:txBody>
      </p:sp>
      <p:sp>
        <p:nvSpPr>
          <p:cNvPr id="12" name="TextBox 12"/>
          <p:cNvSpPr txBox="1"/>
          <p:nvPr/>
        </p:nvSpPr>
        <p:spPr>
          <a:xfrm>
            <a:off x="9615523" y="6967037"/>
            <a:ext cx="6368085" cy="356154"/>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Verdana 1"/>
              </a:rPr>
              <a:t>— GA School Counselor Community Champions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045039"/>
            <a:ext cx="1057375" cy="361196"/>
            <a:chOff x="0" y="0"/>
            <a:chExt cx="1673026" cy="571500"/>
          </a:xfrm>
        </p:grpSpPr>
        <p:sp>
          <p:nvSpPr>
            <p:cNvPr id="3" name="Freeform 3"/>
            <p:cNvSpPr/>
            <p:nvPr/>
          </p:nvSpPr>
          <p:spPr>
            <a:xfrm>
              <a:off x="0" y="255270"/>
              <a:ext cx="1673026" cy="69850"/>
            </a:xfrm>
            <a:custGeom>
              <a:avLst/>
              <a:gdLst/>
              <a:ahLst/>
              <a:cxnLst/>
              <a:rect l="l" t="t" r="r" b="b"/>
              <a:pathLst>
                <a:path w="1673026" h="69850">
                  <a:moveTo>
                    <a:pt x="1382196" y="0"/>
                  </a:moveTo>
                  <a:lnTo>
                    <a:pt x="0" y="0"/>
                  </a:lnTo>
                  <a:lnTo>
                    <a:pt x="0" y="69850"/>
                  </a:lnTo>
                  <a:lnTo>
                    <a:pt x="1673026" y="69850"/>
                  </a:lnTo>
                  <a:lnTo>
                    <a:pt x="1673026" y="0"/>
                  </a:lnTo>
                  <a:close/>
                </a:path>
              </a:pathLst>
            </a:custGeom>
            <a:solidFill>
              <a:srgbClr val="243B3B"/>
            </a:solidFill>
          </p:spPr>
        </p:sp>
      </p:grpSp>
      <p:sp>
        <p:nvSpPr>
          <p:cNvPr id="4" name="TextBox 4"/>
          <p:cNvSpPr txBox="1"/>
          <p:nvPr/>
        </p:nvSpPr>
        <p:spPr>
          <a:xfrm>
            <a:off x="624261" y="9510228"/>
            <a:ext cx="6821477" cy="390471"/>
          </a:xfrm>
          <a:prstGeom prst="rect">
            <a:avLst/>
          </a:prstGeom>
        </p:spPr>
        <p:txBody>
          <a:bodyPr lIns="0" tIns="0" rIns="0" bIns="0" rtlCol="0" anchor="t">
            <a:spAutoFit/>
          </a:bodyPr>
          <a:lstStyle/>
          <a:p>
            <a:pPr>
              <a:lnSpc>
                <a:spcPts val="3119"/>
              </a:lnSpc>
            </a:pPr>
            <a:r>
              <a:rPr lang="en-US" sz="2599" spc="181">
                <a:solidFill>
                  <a:srgbClr val="000000"/>
                </a:solidFill>
                <a:latin typeface="Verdana 1"/>
              </a:rPr>
              <a:t>FREE YOUR FEELS</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08669">
            <a:off x="9317525" y="1267499"/>
            <a:ext cx="9063649" cy="8270580"/>
          </a:xfrm>
          <a:prstGeom prst="rect">
            <a:avLst/>
          </a:prstGeom>
        </p:spPr>
      </p:pic>
      <p:sp>
        <p:nvSpPr>
          <p:cNvPr id="6" name="TextBox 6"/>
          <p:cNvSpPr txBox="1"/>
          <p:nvPr/>
        </p:nvSpPr>
        <p:spPr>
          <a:xfrm>
            <a:off x="14555067" y="9596150"/>
            <a:ext cx="2704233" cy="352532"/>
          </a:xfrm>
          <a:prstGeom prst="rect">
            <a:avLst/>
          </a:prstGeom>
        </p:spPr>
        <p:txBody>
          <a:bodyPr lIns="0" tIns="0" rIns="0" bIns="0" rtlCol="0" anchor="t">
            <a:spAutoFit/>
          </a:bodyPr>
          <a:lstStyle/>
          <a:p>
            <a:pPr marL="0" lvl="0" indent="0" algn="r">
              <a:lnSpc>
                <a:spcPts val="2892"/>
              </a:lnSpc>
              <a:spcBef>
                <a:spcPct val="0"/>
              </a:spcBef>
            </a:pPr>
            <a:r>
              <a:rPr lang="en-US" sz="2400" spc="168">
                <a:solidFill>
                  <a:srgbClr val="243B3B"/>
                </a:solidFill>
                <a:latin typeface="Raleway"/>
              </a:rPr>
              <a:t>08</a:t>
            </a:r>
            <a:endParaRPr lang="en-US" sz="2410" u="none" spc="168">
              <a:solidFill>
                <a:srgbClr val="243B3B"/>
              </a:solidFill>
              <a:latin typeface="Raleway"/>
            </a:endParaRPr>
          </a:p>
        </p:txBody>
      </p:sp>
      <p:sp>
        <p:nvSpPr>
          <p:cNvPr id="7" name="AutoShape 7"/>
          <p:cNvSpPr/>
          <p:nvPr/>
        </p:nvSpPr>
        <p:spPr>
          <a:xfrm>
            <a:off x="4167385" y="9777645"/>
            <a:ext cx="12584782" cy="0"/>
          </a:xfrm>
          <a:prstGeom prst="line">
            <a:avLst/>
          </a:prstGeom>
          <a:ln w="19050" cap="rnd">
            <a:solidFill>
              <a:srgbClr val="243B3B"/>
            </a:solidFill>
            <a:prstDash val="solid"/>
            <a:headEnd type="none" w="sm" len="sm"/>
            <a:tailEnd type="none" w="sm" len="sm"/>
          </a:ln>
        </p:spPr>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65217" y="868465"/>
            <a:ext cx="4642342" cy="10082916"/>
          </a:xfrm>
          <a:prstGeom prst="rect">
            <a:avLst/>
          </a:prstGeom>
        </p:spPr>
      </p:pic>
      <p:grpSp>
        <p:nvGrpSpPr>
          <p:cNvPr id="9" name="Group 9"/>
          <p:cNvGrpSpPr>
            <a:grpSpLocks noChangeAspect="1"/>
          </p:cNvGrpSpPr>
          <p:nvPr/>
        </p:nvGrpSpPr>
        <p:grpSpPr>
          <a:xfrm rot="-1176784">
            <a:off x="9262542" y="6980094"/>
            <a:ext cx="1995416" cy="1051213"/>
            <a:chOff x="0" y="0"/>
            <a:chExt cx="1610360" cy="848360"/>
          </a:xfrm>
        </p:grpSpPr>
        <p:sp>
          <p:nvSpPr>
            <p:cNvPr id="10" name="Freeform 1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0098CF"/>
            </a:solidFill>
          </p:spPr>
        </p:sp>
      </p:grpSp>
      <p:grpSp>
        <p:nvGrpSpPr>
          <p:cNvPr id="11" name="Group 11"/>
          <p:cNvGrpSpPr>
            <a:grpSpLocks noChangeAspect="1"/>
          </p:cNvGrpSpPr>
          <p:nvPr/>
        </p:nvGrpSpPr>
        <p:grpSpPr>
          <a:xfrm>
            <a:off x="16447367" y="1875759"/>
            <a:ext cx="304800" cy="304800"/>
            <a:chOff x="0" y="0"/>
            <a:chExt cx="1708150" cy="1708150"/>
          </a:xfrm>
        </p:grpSpPr>
        <p:sp>
          <p:nvSpPr>
            <p:cNvPr id="12" name="Freeform 12"/>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98CF"/>
            </a:solidFill>
          </p:spPr>
        </p:sp>
      </p:grpSp>
      <p:grpSp>
        <p:nvGrpSpPr>
          <p:cNvPr id="13" name="Group 13"/>
          <p:cNvGrpSpPr>
            <a:grpSpLocks noChangeAspect="1"/>
          </p:cNvGrpSpPr>
          <p:nvPr/>
        </p:nvGrpSpPr>
        <p:grpSpPr>
          <a:xfrm>
            <a:off x="10678246" y="2995394"/>
            <a:ext cx="398609" cy="410840"/>
            <a:chOff x="0" y="0"/>
            <a:chExt cx="1614170" cy="1663700"/>
          </a:xfrm>
        </p:grpSpPr>
        <p:sp>
          <p:nvSpPr>
            <p:cNvPr id="14" name="Freeform 14"/>
            <p:cNvSpPr/>
            <p:nvPr/>
          </p:nvSpPr>
          <p:spPr>
            <a:xfrm>
              <a:off x="0" y="0"/>
              <a:ext cx="1614170" cy="1663700"/>
            </a:xfrm>
            <a:custGeom>
              <a:avLst/>
              <a:gdLst/>
              <a:ahLst/>
              <a:cxnLst/>
              <a:rect l="l" t="t" r="r" b="b"/>
              <a:pathLst>
                <a:path w="1614170" h="1663700">
                  <a:moveTo>
                    <a:pt x="463550" y="1663700"/>
                  </a:moveTo>
                  <a:lnTo>
                    <a:pt x="0" y="1586230"/>
                  </a:lnTo>
                  <a:lnTo>
                    <a:pt x="220980" y="262890"/>
                  </a:lnTo>
                  <a:lnTo>
                    <a:pt x="994410" y="595630"/>
                  </a:lnTo>
                  <a:lnTo>
                    <a:pt x="1162050" y="0"/>
                  </a:lnTo>
                  <a:lnTo>
                    <a:pt x="1614170" y="128270"/>
                  </a:lnTo>
                  <a:lnTo>
                    <a:pt x="1300480" y="1239520"/>
                  </a:lnTo>
                  <a:lnTo>
                    <a:pt x="585470" y="932180"/>
                  </a:lnTo>
                  <a:close/>
                </a:path>
              </a:pathLst>
            </a:custGeom>
            <a:solidFill>
              <a:srgbClr val="0098CF"/>
            </a:solidFill>
          </p:spPr>
        </p:sp>
      </p:grpSp>
      <p:grpSp>
        <p:nvGrpSpPr>
          <p:cNvPr id="15" name="Group 15"/>
          <p:cNvGrpSpPr>
            <a:grpSpLocks noChangeAspect="1"/>
          </p:cNvGrpSpPr>
          <p:nvPr/>
        </p:nvGrpSpPr>
        <p:grpSpPr>
          <a:xfrm rot="-3425182">
            <a:off x="16552414" y="5747445"/>
            <a:ext cx="1174941" cy="1210994"/>
            <a:chOff x="0" y="0"/>
            <a:chExt cx="1614170" cy="1663700"/>
          </a:xfrm>
        </p:grpSpPr>
        <p:sp>
          <p:nvSpPr>
            <p:cNvPr id="16" name="Freeform 16"/>
            <p:cNvSpPr/>
            <p:nvPr/>
          </p:nvSpPr>
          <p:spPr>
            <a:xfrm>
              <a:off x="0" y="0"/>
              <a:ext cx="1614170" cy="1663700"/>
            </a:xfrm>
            <a:custGeom>
              <a:avLst/>
              <a:gdLst/>
              <a:ahLst/>
              <a:cxnLst/>
              <a:rect l="l" t="t" r="r" b="b"/>
              <a:pathLst>
                <a:path w="1614170" h="1663700">
                  <a:moveTo>
                    <a:pt x="463550" y="1663700"/>
                  </a:moveTo>
                  <a:lnTo>
                    <a:pt x="0" y="1586230"/>
                  </a:lnTo>
                  <a:lnTo>
                    <a:pt x="220980" y="262890"/>
                  </a:lnTo>
                  <a:lnTo>
                    <a:pt x="994410" y="595630"/>
                  </a:lnTo>
                  <a:lnTo>
                    <a:pt x="1162050" y="0"/>
                  </a:lnTo>
                  <a:lnTo>
                    <a:pt x="1614170" y="128270"/>
                  </a:lnTo>
                  <a:lnTo>
                    <a:pt x="1300480" y="1239520"/>
                  </a:lnTo>
                  <a:lnTo>
                    <a:pt x="585470" y="932180"/>
                  </a:lnTo>
                  <a:close/>
                </a:path>
              </a:pathLst>
            </a:custGeom>
            <a:solidFill>
              <a:srgbClr val="0098CF"/>
            </a:solidFill>
          </p:spPr>
        </p:sp>
      </p:grpSp>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87813" y="383525"/>
            <a:ext cx="942975" cy="942975"/>
          </a:xfrm>
          <a:prstGeom prst="rect">
            <a:avLst/>
          </a:prstGeom>
        </p:spPr>
      </p:pic>
      <p:pic>
        <p:nvPicPr>
          <p:cNvPr id="18" name="Picture 18"/>
          <p:cNvPicPr>
            <a:picLocks noChangeAspect="1"/>
          </p:cNvPicPr>
          <p:nvPr/>
        </p:nvPicPr>
        <p:blipFill>
          <a:blip r:embed="rId9"/>
          <a:srcRect/>
          <a:stretch>
            <a:fillRect/>
          </a:stretch>
        </p:blipFill>
        <p:spPr>
          <a:xfrm>
            <a:off x="4034999" y="5087799"/>
            <a:ext cx="3957342" cy="4170501"/>
          </a:xfrm>
          <a:prstGeom prst="rect">
            <a:avLst/>
          </a:prstGeom>
        </p:spPr>
      </p:pic>
      <p:sp>
        <p:nvSpPr>
          <p:cNvPr id="19" name="TextBox 19"/>
          <p:cNvSpPr txBox="1"/>
          <p:nvPr/>
        </p:nvSpPr>
        <p:spPr>
          <a:xfrm>
            <a:off x="1017876" y="874062"/>
            <a:ext cx="8811924" cy="1769715"/>
          </a:xfrm>
          <a:prstGeom prst="rect">
            <a:avLst/>
          </a:prstGeom>
        </p:spPr>
        <p:txBody>
          <a:bodyPr lIns="0" tIns="0" rIns="0" bIns="0" rtlCol="0" anchor="t">
            <a:spAutoFit/>
          </a:bodyPr>
          <a:lstStyle/>
          <a:p>
            <a:pPr>
              <a:lnSpc>
                <a:spcPts val="6934"/>
              </a:lnSpc>
            </a:pPr>
            <a:r>
              <a:rPr lang="en-US" sz="5850" spc="47" dirty="0">
                <a:solidFill>
                  <a:srgbClr val="ED3D3D"/>
                </a:solidFill>
                <a:latin typeface="Verdana 1 Bold"/>
              </a:rPr>
              <a:t>Social Media Engagement </a:t>
            </a:r>
            <a:endParaRPr lang="en-US" sz="5876" spc="47" dirty="0">
              <a:solidFill>
                <a:srgbClr val="ED3D3D"/>
              </a:solidFill>
              <a:latin typeface="Verdana 1 Bold"/>
            </a:endParaRPr>
          </a:p>
        </p:txBody>
      </p:sp>
      <p:sp>
        <p:nvSpPr>
          <p:cNvPr id="20" name="TextBox 20"/>
          <p:cNvSpPr txBox="1"/>
          <p:nvPr/>
        </p:nvSpPr>
        <p:spPr>
          <a:xfrm>
            <a:off x="1017876" y="3508909"/>
            <a:ext cx="8126124" cy="1039452"/>
          </a:xfrm>
          <a:prstGeom prst="rect">
            <a:avLst/>
          </a:prstGeom>
        </p:spPr>
        <p:txBody>
          <a:bodyPr lIns="0" tIns="0" rIns="0" bIns="0" rtlCol="0" anchor="t">
            <a:spAutoFit/>
          </a:bodyPr>
          <a:lstStyle/>
          <a:p>
            <a:pPr>
              <a:lnSpc>
                <a:spcPts val="4340"/>
              </a:lnSpc>
            </a:pPr>
            <a:r>
              <a:rPr lang="en-US" sz="2800" spc="78" dirty="0">
                <a:solidFill>
                  <a:srgbClr val="243B3B"/>
                </a:solidFill>
                <a:latin typeface="Verdana 2 Bold"/>
              </a:rPr>
              <a:t>Meet young people where they’re at: social media!</a:t>
            </a:r>
          </a:p>
        </p:txBody>
      </p:sp>
      <p:sp>
        <p:nvSpPr>
          <p:cNvPr id="21" name="TextBox 21"/>
          <p:cNvSpPr txBox="1"/>
          <p:nvPr/>
        </p:nvSpPr>
        <p:spPr>
          <a:xfrm>
            <a:off x="1028700" y="4051523"/>
            <a:ext cx="2547318" cy="5206777"/>
          </a:xfrm>
          <a:prstGeom prst="rect">
            <a:avLst/>
          </a:prstGeom>
        </p:spPr>
        <p:txBody>
          <a:bodyPr lIns="0" tIns="0" rIns="0" bIns="0" rtlCol="0" anchor="t">
            <a:spAutoFit/>
          </a:bodyPr>
          <a:lstStyle/>
          <a:p>
            <a:pPr algn="ctr">
              <a:lnSpc>
                <a:spcPts val="42407"/>
              </a:lnSpc>
            </a:pPr>
            <a:r>
              <a:rPr lang="en-US" sz="30290" dirty="0">
                <a:solidFill>
                  <a:srgbClr val="000000"/>
                </a:solidFill>
                <a:latin typeface="Open Sans Extra Bold"/>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TextBox 2"/>
          <p:cNvSpPr txBox="1"/>
          <p:nvPr/>
        </p:nvSpPr>
        <p:spPr>
          <a:xfrm>
            <a:off x="14682067" y="9620027"/>
            <a:ext cx="2577233" cy="352532"/>
          </a:xfrm>
          <a:prstGeom prst="rect">
            <a:avLst/>
          </a:prstGeom>
        </p:spPr>
        <p:txBody>
          <a:bodyPr lIns="0" tIns="0" rIns="0" bIns="0" rtlCol="0" anchor="t">
            <a:spAutoFit/>
          </a:bodyPr>
          <a:lstStyle/>
          <a:p>
            <a:pPr algn="r">
              <a:lnSpc>
                <a:spcPts val="2892"/>
              </a:lnSpc>
            </a:pPr>
            <a:r>
              <a:rPr lang="en-US" sz="2400" spc="168">
                <a:solidFill>
                  <a:srgbClr val="243B3B"/>
                </a:solidFill>
                <a:latin typeface="Raleway"/>
              </a:rPr>
              <a:t>09</a:t>
            </a:r>
            <a:endParaRPr lang="en-US" sz="2410" spc="168">
              <a:solidFill>
                <a:srgbClr val="243B3B"/>
              </a:solidFill>
              <a:latin typeface="Raleway"/>
            </a:endParaRPr>
          </a:p>
        </p:txBody>
      </p:sp>
      <p:sp>
        <p:nvSpPr>
          <p:cNvPr id="3" name="AutoShape 3"/>
          <p:cNvSpPr/>
          <p:nvPr/>
        </p:nvSpPr>
        <p:spPr>
          <a:xfrm>
            <a:off x="4167385" y="9777645"/>
            <a:ext cx="12584782" cy="0"/>
          </a:xfrm>
          <a:prstGeom prst="line">
            <a:avLst/>
          </a:prstGeom>
          <a:ln w="19050" cap="rnd">
            <a:solidFill>
              <a:srgbClr val="243B3B"/>
            </a:solidFill>
            <a:prstDash val="solid"/>
            <a:headEnd type="none" w="sm" len="sm"/>
            <a:tailEnd type="none" w="sm" len="sm"/>
          </a:ln>
        </p:spPr>
      </p:sp>
      <p:sp>
        <p:nvSpPr>
          <p:cNvPr id="4" name="TextBox 4"/>
          <p:cNvSpPr txBox="1"/>
          <p:nvPr/>
        </p:nvSpPr>
        <p:spPr>
          <a:xfrm>
            <a:off x="1028699" y="957764"/>
            <a:ext cx="13653367" cy="1900520"/>
          </a:xfrm>
          <a:prstGeom prst="rect">
            <a:avLst/>
          </a:prstGeom>
        </p:spPr>
        <p:txBody>
          <a:bodyPr wrap="square" lIns="0" tIns="0" rIns="0" bIns="0" rtlCol="0" anchor="t">
            <a:spAutoFit/>
          </a:bodyPr>
          <a:lstStyle/>
          <a:p>
            <a:pPr>
              <a:lnSpc>
                <a:spcPts val="7933"/>
              </a:lnSpc>
            </a:pPr>
            <a:r>
              <a:rPr lang="en-US" sz="5964" dirty="0">
                <a:solidFill>
                  <a:srgbClr val="CE0058"/>
                </a:solidFill>
                <a:latin typeface="Verdana 1"/>
              </a:rPr>
              <a:t>Using Data:</a:t>
            </a:r>
          </a:p>
          <a:p>
            <a:pPr>
              <a:lnSpc>
                <a:spcPts val="7933"/>
              </a:lnSpc>
            </a:pPr>
            <a:r>
              <a:rPr lang="en-US" sz="4400" dirty="0">
                <a:solidFill>
                  <a:srgbClr val="CE0058"/>
                </a:solidFill>
                <a:latin typeface="Verdana 1"/>
              </a:rPr>
              <a:t>Return to your goals and track your impact</a:t>
            </a:r>
          </a:p>
        </p:txBody>
      </p:sp>
      <p:grpSp>
        <p:nvGrpSpPr>
          <p:cNvPr id="5" name="Group 5"/>
          <p:cNvGrpSpPr/>
          <p:nvPr/>
        </p:nvGrpSpPr>
        <p:grpSpPr>
          <a:xfrm>
            <a:off x="1028700" y="1935612"/>
            <a:ext cx="1057375" cy="361196"/>
            <a:chOff x="0" y="0"/>
            <a:chExt cx="1673026" cy="571500"/>
          </a:xfrm>
        </p:grpSpPr>
        <p:sp>
          <p:nvSpPr>
            <p:cNvPr id="6" name="Freeform 6"/>
            <p:cNvSpPr/>
            <p:nvPr/>
          </p:nvSpPr>
          <p:spPr>
            <a:xfrm>
              <a:off x="0" y="255270"/>
              <a:ext cx="1673026" cy="69850"/>
            </a:xfrm>
            <a:custGeom>
              <a:avLst/>
              <a:gdLst/>
              <a:ahLst/>
              <a:cxnLst/>
              <a:rect l="l" t="t" r="r" b="b"/>
              <a:pathLst>
                <a:path w="1673026" h="69850">
                  <a:moveTo>
                    <a:pt x="1382196" y="0"/>
                  </a:moveTo>
                  <a:lnTo>
                    <a:pt x="0" y="0"/>
                  </a:lnTo>
                  <a:lnTo>
                    <a:pt x="0" y="69850"/>
                  </a:lnTo>
                  <a:lnTo>
                    <a:pt x="1673026" y="69850"/>
                  </a:lnTo>
                  <a:lnTo>
                    <a:pt x="1673026" y="0"/>
                  </a:lnTo>
                  <a:close/>
                </a:path>
              </a:pathLst>
            </a:custGeom>
            <a:solidFill>
              <a:srgbClr val="000000"/>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87813" y="383525"/>
            <a:ext cx="942975" cy="942975"/>
          </a:xfrm>
          <a:prstGeom prst="rect">
            <a:avLst/>
          </a:prstGeom>
        </p:spPr>
      </p:pic>
      <p:grpSp>
        <p:nvGrpSpPr>
          <p:cNvPr id="8" name="Group 8"/>
          <p:cNvGrpSpPr/>
          <p:nvPr/>
        </p:nvGrpSpPr>
        <p:grpSpPr>
          <a:xfrm>
            <a:off x="5486295" y="4108450"/>
            <a:ext cx="4512958" cy="736058"/>
            <a:chOff x="0" y="0"/>
            <a:chExt cx="6017277" cy="981411"/>
          </a:xfrm>
        </p:grpSpPr>
        <p:grpSp>
          <p:nvGrpSpPr>
            <p:cNvPr id="9" name="Group 9"/>
            <p:cNvGrpSpPr>
              <a:grpSpLocks noChangeAspect="1"/>
            </p:cNvGrpSpPr>
            <p:nvPr/>
          </p:nvGrpSpPr>
          <p:grpSpPr>
            <a:xfrm>
              <a:off x="0" y="0"/>
              <a:ext cx="6017277" cy="981411"/>
              <a:chOff x="0" y="0"/>
              <a:chExt cx="13843000" cy="2257778"/>
            </a:xfrm>
          </p:grpSpPr>
          <p:sp>
            <p:nvSpPr>
              <p:cNvPr id="10" name="Freeform 10"/>
              <p:cNvSpPr/>
              <p:nvPr/>
            </p:nvSpPr>
            <p:spPr>
              <a:xfrm>
                <a:off x="16351" y="0"/>
                <a:ext cx="4031228" cy="2257796"/>
              </a:xfrm>
              <a:custGeom>
                <a:avLst/>
                <a:gdLst/>
                <a:ahLst/>
                <a:cxnLst/>
                <a:rect l="l" t="t" r="r" b="b"/>
                <a:pathLst>
                  <a:path w="4031228" h="2257796">
                    <a:moveTo>
                      <a:pt x="618649" y="0"/>
                    </a:moveTo>
                    <a:cubicBezTo>
                      <a:pt x="501749" y="0"/>
                      <a:pt x="406982" y="94766"/>
                      <a:pt x="406982" y="211667"/>
                    </a:cubicBezTo>
                    <a:lnTo>
                      <a:pt x="406982" y="282222"/>
                    </a:lnTo>
                    <a:cubicBezTo>
                      <a:pt x="406982" y="399122"/>
                      <a:pt x="501749" y="493889"/>
                      <a:pt x="618649" y="493889"/>
                    </a:cubicBezTo>
                    <a:cubicBezTo>
                      <a:pt x="735549" y="493889"/>
                      <a:pt x="830316" y="399122"/>
                      <a:pt x="830316" y="282222"/>
                    </a:cubicBezTo>
                    <a:lnTo>
                      <a:pt x="830316" y="211667"/>
                    </a:lnTo>
                    <a:cubicBezTo>
                      <a:pt x="830316" y="94766"/>
                      <a:pt x="735549" y="0"/>
                      <a:pt x="618649" y="0"/>
                    </a:cubicBezTo>
                    <a:moveTo>
                      <a:pt x="406982" y="917222"/>
                    </a:moveTo>
                    <a:lnTo>
                      <a:pt x="232005" y="1325598"/>
                    </a:lnTo>
                    <a:cubicBezTo>
                      <a:pt x="209748" y="1377518"/>
                      <a:pt x="158672" y="1411161"/>
                      <a:pt x="102182" y="1411111"/>
                    </a:cubicBezTo>
                    <a:lnTo>
                      <a:pt x="37130" y="1411111"/>
                    </a:lnTo>
                    <a:cubicBezTo>
                      <a:pt x="25266" y="1411122"/>
                      <a:pt x="14190" y="1405168"/>
                      <a:pt x="7655" y="1395265"/>
                    </a:cubicBezTo>
                    <a:cubicBezTo>
                      <a:pt x="1120" y="1385363"/>
                      <a:pt x="0" y="1372839"/>
                      <a:pt x="4675" y="1361934"/>
                    </a:cubicBezTo>
                    <a:lnTo>
                      <a:pt x="195316" y="917222"/>
                    </a:lnTo>
                    <a:lnTo>
                      <a:pt x="265448" y="741821"/>
                    </a:lnTo>
                    <a:cubicBezTo>
                      <a:pt x="308318" y="634683"/>
                      <a:pt x="412094" y="564437"/>
                      <a:pt x="527491" y="564444"/>
                    </a:cubicBezTo>
                    <a:lnTo>
                      <a:pt x="709807" y="564444"/>
                    </a:lnTo>
                    <a:cubicBezTo>
                      <a:pt x="825204" y="564437"/>
                      <a:pt x="928980" y="634683"/>
                      <a:pt x="971850" y="741821"/>
                    </a:cubicBezTo>
                    <a:lnTo>
                      <a:pt x="1041982" y="917222"/>
                    </a:lnTo>
                    <a:lnTo>
                      <a:pt x="1232553" y="1361934"/>
                    </a:lnTo>
                    <a:cubicBezTo>
                      <a:pt x="1237228" y="1372839"/>
                      <a:pt x="1236108" y="1385363"/>
                      <a:pt x="1229572" y="1395265"/>
                    </a:cubicBezTo>
                    <a:cubicBezTo>
                      <a:pt x="1223037" y="1405168"/>
                      <a:pt x="1211962" y="1411122"/>
                      <a:pt x="1200097" y="1411111"/>
                    </a:cubicBezTo>
                    <a:lnTo>
                      <a:pt x="1135045" y="1411111"/>
                    </a:lnTo>
                    <a:cubicBezTo>
                      <a:pt x="1078607" y="1411105"/>
                      <a:pt x="1027601" y="1377471"/>
                      <a:pt x="1005364" y="1325598"/>
                    </a:cubicBezTo>
                    <a:lnTo>
                      <a:pt x="830316" y="917222"/>
                    </a:lnTo>
                    <a:lnTo>
                      <a:pt x="1028295" y="1577340"/>
                    </a:lnTo>
                    <a:cubicBezTo>
                      <a:pt x="1031508" y="1588025"/>
                      <a:pt x="1029477" y="1599601"/>
                      <a:pt x="1022818" y="1608554"/>
                    </a:cubicBezTo>
                    <a:cubicBezTo>
                      <a:pt x="1016159" y="1617507"/>
                      <a:pt x="1005656" y="1622782"/>
                      <a:pt x="994498" y="1622778"/>
                    </a:cubicBezTo>
                    <a:lnTo>
                      <a:pt x="896708" y="1622778"/>
                    </a:lnTo>
                    <a:lnTo>
                      <a:pt x="850424" y="2225181"/>
                    </a:lnTo>
                    <a:cubicBezTo>
                      <a:pt x="849021" y="2243583"/>
                      <a:pt x="833672" y="2257794"/>
                      <a:pt x="815217" y="2257778"/>
                    </a:cubicBezTo>
                    <a:lnTo>
                      <a:pt x="807315" y="2257778"/>
                    </a:lnTo>
                    <a:cubicBezTo>
                      <a:pt x="731482" y="2257796"/>
                      <a:pt x="669194" y="2197876"/>
                      <a:pt x="666274" y="2122100"/>
                    </a:cubicBezTo>
                    <a:lnTo>
                      <a:pt x="647153" y="1622778"/>
                    </a:lnTo>
                    <a:lnTo>
                      <a:pt x="590145" y="1622778"/>
                    </a:lnTo>
                    <a:lnTo>
                      <a:pt x="570953" y="2122100"/>
                    </a:lnTo>
                    <a:cubicBezTo>
                      <a:pt x="568034" y="2197876"/>
                      <a:pt x="505746" y="2257796"/>
                      <a:pt x="429913" y="2257778"/>
                    </a:cubicBezTo>
                    <a:lnTo>
                      <a:pt x="422011" y="2257778"/>
                    </a:lnTo>
                    <a:cubicBezTo>
                      <a:pt x="403555" y="2257794"/>
                      <a:pt x="388206" y="2243583"/>
                      <a:pt x="386803" y="2225181"/>
                    </a:cubicBezTo>
                    <a:lnTo>
                      <a:pt x="340519" y="1622778"/>
                    </a:lnTo>
                    <a:lnTo>
                      <a:pt x="242729" y="1622778"/>
                    </a:lnTo>
                    <a:cubicBezTo>
                      <a:pt x="231571" y="1622782"/>
                      <a:pt x="221069" y="1617507"/>
                      <a:pt x="214410" y="1608554"/>
                    </a:cubicBezTo>
                    <a:cubicBezTo>
                      <a:pt x="207750" y="1599601"/>
                      <a:pt x="205719" y="1588025"/>
                      <a:pt x="208933" y="1577340"/>
                    </a:cubicBezTo>
                    <a:lnTo>
                      <a:pt x="406982" y="917222"/>
                    </a:lnTo>
                    <a:moveTo>
                      <a:pt x="2015649" y="0"/>
                    </a:moveTo>
                    <a:cubicBezTo>
                      <a:pt x="1898749" y="0"/>
                      <a:pt x="1803982" y="94766"/>
                      <a:pt x="1803982" y="211667"/>
                    </a:cubicBezTo>
                    <a:lnTo>
                      <a:pt x="1803982" y="282222"/>
                    </a:lnTo>
                    <a:cubicBezTo>
                      <a:pt x="1803982" y="399122"/>
                      <a:pt x="1898749" y="493889"/>
                      <a:pt x="2015649" y="493889"/>
                    </a:cubicBezTo>
                    <a:cubicBezTo>
                      <a:pt x="2132549" y="493889"/>
                      <a:pt x="2227316" y="399122"/>
                      <a:pt x="2227316" y="282222"/>
                    </a:cubicBezTo>
                    <a:lnTo>
                      <a:pt x="2227316" y="211667"/>
                    </a:lnTo>
                    <a:cubicBezTo>
                      <a:pt x="2227316" y="94766"/>
                      <a:pt x="2132549" y="0"/>
                      <a:pt x="2015649" y="0"/>
                    </a:cubicBezTo>
                    <a:moveTo>
                      <a:pt x="1803982" y="917222"/>
                    </a:moveTo>
                    <a:lnTo>
                      <a:pt x="1629005" y="1325598"/>
                    </a:lnTo>
                    <a:cubicBezTo>
                      <a:pt x="1606748" y="1377518"/>
                      <a:pt x="1555672" y="1411161"/>
                      <a:pt x="1499182" y="1411111"/>
                    </a:cubicBezTo>
                    <a:lnTo>
                      <a:pt x="1434130" y="1411111"/>
                    </a:lnTo>
                    <a:cubicBezTo>
                      <a:pt x="1422266" y="1411122"/>
                      <a:pt x="1411190" y="1405168"/>
                      <a:pt x="1404655" y="1395265"/>
                    </a:cubicBezTo>
                    <a:cubicBezTo>
                      <a:pt x="1398120" y="1385363"/>
                      <a:pt x="1397000" y="1372839"/>
                      <a:pt x="1401675" y="1361934"/>
                    </a:cubicBezTo>
                    <a:lnTo>
                      <a:pt x="1592316" y="917222"/>
                    </a:lnTo>
                    <a:lnTo>
                      <a:pt x="1662448" y="741821"/>
                    </a:lnTo>
                    <a:cubicBezTo>
                      <a:pt x="1705318" y="634683"/>
                      <a:pt x="1809095" y="564437"/>
                      <a:pt x="1924491" y="564444"/>
                    </a:cubicBezTo>
                    <a:lnTo>
                      <a:pt x="2106807" y="564444"/>
                    </a:lnTo>
                    <a:cubicBezTo>
                      <a:pt x="2222203" y="564437"/>
                      <a:pt x="2325980" y="634683"/>
                      <a:pt x="2368850" y="741821"/>
                    </a:cubicBezTo>
                    <a:lnTo>
                      <a:pt x="2438982" y="917222"/>
                    </a:lnTo>
                    <a:lnTo>
                      <a:pt x="2629553" y="1361934"/>
                    </a:lnTo>
                    <a:cubicBezTo>
                      <a:pt x="2634228" y="1372839"/>
                      <a:pt x="2633108" y="1385363"/>
                      <a:pt x="2626572" y="1395265"/>
                    </a:cubicBezTo>
                    <a:cubicBezTo>
                      <a:pt x="2620037" y="1405168"/>
                      <a:pt x="2608962" y="1411122"/>
                      <a:pt x="2597097" y="1411111"/>
                    </a:cubicBezTo>
                    <a:lnTo>
                      <a:pt x="2532045" y="1411111"/>
                    </a:lnTo>
                    <a:cubicBezTo>
                      <a:pt x="2475607" y="1411105"/>
                      <a:pt x="2424601" y="1377471"/>
                      <a:pt x="2402364" y="1325598"/>
                    </a:cubicBezTo>
                    <a:lnTo>
                      <a:pt x="2227316" y="917222"/>
                    </a:lnTo>
                    <a:lnTo>
                      <a:pt x="2425295" y="1577340"/>
                    </a:lnTo>
                    <a:cubicBezTo>
                      <a:pt x="2428508" y="1588025"/>
                      <a:pt x="2426477" y="1599601"/>
                      <a:pt x="2419818" y="1608554"/>
                    </a:cubicBezTo>
                    <a:cubicBezTo>
                      <a:pt x="2413159" y="1617507"/>
                      <a:pt x="2402657" y="1622782"/>
                      <a:pt x="2391499" y="1622778"/>
                    </a:cubicBezTo>
                    <a:lnTo>
                      <a:pt x="2293708" y="1622778"/>
                    </a:lnTo>
                    <a:lnTo>
                      <a:pt x="2247424" y="2225181"/>
                    </a:lnTo>
                    <a:cubicBezTo>
                      <a:pt x="2246021" y="2243583"/>
                      <a:pt x="2230672" y="2257794"/>
                      <a:pt x="2212217" y="2257778"/>
                    </a:cubicBezTo>
                    <a:lnTo>
                      <a:pt x="2204315" y="2257778"/>
                    </a:lnTo>
                    <a:cubicBezTo>
                      <a:pt x="2128482" y="2257796"/>
                      <a:pt x="2066194" y="2197876"/>
                      <a:pt x="2063274" y="2122100"/>
                    </a:cubicBezTo>
                    <a:lnTo>
                      <a:pt x="2044153" y="1622778"/>
                    </a:lnTo>
                    <a:lnTo>
                      <a:pt x="1987145" y="1622778"/>
                    </a:lnTo>
                    <a:lnTo>
                      <a:pt x="1967953" y="2122100"/>
                    </a:lnTo>
                    <a:cubicBezTo>
                      <a:pt x="1965034" y="2197876"/>
                      <a:pt x="1902746" y="2257796"/>
                      <a:pt x="1826913" y="2257778"/>
                    </a:cubicBezTo>
                    <a:lnTo>
                      <a:pt x="1819011" y="2257778"/>
                    </a:lnTo>
                    <a:cubicBezTo>
                      <a:pt x="1800555" y="2257794"/>
                      <a:pt x="1785206" y="2243583"/>
                      <a:pt x="1783803" y="2225181"/>
                    </a:cubicBezTo>
                    <a:lnTo>
                      <a:pt x="1737519" y="1622778"/>
                    </a:lnTo>
                    <a:lnTo>
                      <a:pt x="1639729" y="1622778"/>
                    </a:lnTo>
                    <a:cubicBezTo>
                      <a:pt x="1628571" y="1622782"/>
                      <a:pt x="1618069" y="1617507"/>
                      <a:pt x="1611410" y="1608554"/>
                    </a:cubicBezTo>
                    <a:cubicBezTo>
                      <a:pt x="1604750" y="1599601"/>
                      <a:pt x="1602719" y="1588025"/>
                      <a:pt x="1605933" y="1577340"/>
                    </a:cubicBezTo>
                    <a:lnTo>
                      <a:pt x="1803982" y="917222"/>
                    </a:lnTo>
                    <a:moveTo>
                      <a:pt x="3412649" y="0"/>
                    </a:moveTo>
                    <a:cubicBezTo>
                      <a:pt x="3295749" y="0"/>
                      <a:pt x="3200982" y="94766"/>
                      <a:pt x="3200982" y="211667"/>
                    </a:cubicBezTo>
                    <a:lnTo>
                      <a:pt x="3200982" y="282222"/>
                    </a:lnTo>
                    <a:cubicBezTo>
                      <a:pt x="3200982" y="399122"/>
                      <a:pt x="3295749" y="493889"/>
                      <a:pt x="3412649" y="493889"/>
                    </a:cubicBezTo>
                    <a:cubicBezTo>
                      <a:pt x="3529549" y="493889"/>
                      <a:pt x="3624316" y="399122"/>
                      <a:pt x="3624316" y="282222"/>
                    </a:cubicBezTo>
                    <a:lnTo>
                      <a:pt x="3624316" y="211667"/>
                    </a:lnTo>
                    <a:cubicBezTo>
                      <a:pt x="3624316" y="94766"/>
                      <a:pt x="3529549" y="0"/>
                      <a:pt x="3412649" y="0"/>
                    </a:cubicBezTo>
                    <a:moveTo>
                      <a:pt x="3200982" y="917222"/>
                    </a:moveTo>
                    <a:lnTo>
                      <a:pt x="3026005" y="1325598"/>
                    </a:lnTo>
                    <a:cubicBezTo>
                      <a:pt x="3003748" y="1377518"/>
                      <a:pt x="2952672" y="1411161"/>
                      <a:pt x="2896182" y="1411111"/>
                    </a:cubicBezTo>
                    <a:lnTo>
                      <a:pt x="2831130" y="1411111"/>
                    </a:lnTo>
                    <a:cubicBezTo>
                      <a:pt x="2819266" y="1411122"/>
                      <a:pt x="2808190" y="1405168"/>
                      <a:pt x="2801655" y="1395265"/>
                    </a:cubicBezTo>
                    <a:cubicBezTo>
                      <a:pt x="2795120" y="1385363"/>
                      <a:pt x="2794000" y="1372839"/>
                      <a:pt x="2798675" y="1361934"/>
                    </a:cubicBezTo>
                    <a:lnTo>
                      <a:pt x="2989316" y="917222"/>
                    </a:lnTo>
                    <a:lnTo>
                      <a:pt x="3059448" y="741821"/>
                    </a:lnTo>
                    <a:cubicBezTo>
                      <a:pt x="3102318" y="634683"/>
                      <a:pt x="3206095" y="564437"/>
                      <a:pt x="3321491" y="564444"/>
                    </a:cubicBezTo>
                    <a:lnTo>
                      <a:pt x="3503807" y="564444"/>
                    </a:lnTo>
                    <a:cubicBezTo>
                      <a:pt x="3619203" y="564437"/>
                      <a:pt x="3722980" y="634683"/>
                      <a:pt x="3765850" y="741821"/>
                    </a:cubicBezTo>
                    <a:lnTo>
                      <a:pt x="3835982" y="917222"/>
                    </a:lnTo>
                    <a:lnTo>
                      <a:pt x="4026553" y="1361934"/>
                    </a:lnTo>
                    <a:cubicBezTo>
                      <a:pt x="4031228" y="1372839"/>
                      <a:pt x="4030107" y="1385363"/>
                      <a:pt x="4023572" y="1395265"/>
                    </a:cubicBezTo>
                    <a:cubicBezTo>
                      <a:pt x="4017037" y="1405168"/>
                      <a:pt x="4005962" y="1411122"/>
                      <a:pt x="3994097" y="1411111"/>
                    </a:cubicBezTo>
                    <a:lnTo>
                      <a:pt x="3929045" y="1411111"/>
                    </a:lnTo>
                    <a:cubicBezTo>
                      <a:pt x="3872607" y="1411105"/>
                      <a:pt x="3821601" y="1377471"/>
                      <a:pt x="3799364" y="1325598"/>
                    </a:cubicBezTo>
                    <a:lnTo>
                      <a:pt x="3624316" y="917222"/>
                    </a:lnTo>
                    <a:lnTo>
                      <a:pt x="3822295" y="1577340"/>
                    </a:lnTo>
                    <a:cubicBezTo>
                      <a:pt x="3825508" y="1588025"/>
                      <a:pt x="3823477" y="1599601"/>
                      <a:pt x="3816818" y="1608554"/>
                    </a:cubicBezTo>
                    <a:cubicBezTo>
                      <a:pt x="3810159" y="1617507"/>
                      <a:pt x="3799656" y="1622782"/>
                      <a:pt x="3788499" y="1622778"/>
                    </a:cubicBezTo>
                    <a:lnTo>
                      <a:pt x="3690708" y="1622778"/>
                    </a:lnTo>
                    <a:lnTo>
                      <a:pt x="3644424" y="2225181"/>
                    </a:lnTo>
                    <a:cubicBezTo>
                      <a:pt x="3643021" y="2243583"/>
                      <a:pt x="3627672" y="2257794"/>
                      <a:pt x="3609217" y="2257778"/>
                    </a:cubicBezTo>
                    <a:lnTo>
                      <a:pt x="3601315" y="2257778"/>
                    </a:lnTo>
                    <a:cubicBezTo>
                      <a:pt x="3525482" y="2257796"/>
                      <a:pt x="3463194" y="2197876"/>
                      <a:pt x="3460274" y="2122100"/>
                    </a:cubicBezTo>
                    <a:lnTo>
                      <a:pt x="3441153" y="1622778"/>
                    </a:lnTo>
                    <a:lnTo>
                      <a:pt x="3384145" y="1622778"/>
                    </a:lnTo>
                    <a:lnTo>
                      <a:pt x="3364953" y="2122100"/>
                    </a:lnTo>
                    <a:cubicBezTo>
                      <a:pt x="3362034" y="2197876"/>
                      <a:pt x="3299746" y="2257796"/>
                      <a:pt x="3223913" y="2257778"/>
                    </a:cubicBezTo>
                    <a:lnTo>
                      <a:pt x="3216011" y="2257778"/>
                    </a:lnTo>
                    <a:cubicBezTo>
                      <a:pt x="3197555" y="2257794"/>
                      <a:pt x="3182206" y="2243583"/>
                      <a:pt x="3180803" y="2225181"/>
                    </a:cubicBezTo>
                    <a:lnTo>
                      <a:pt x="3134519" y="1622778"/>
                    </a:lnTo>
                    <a:lnTo>
                      <a:pt x="3036729" y="1622778"/>
                    </a:lnTo>
                    <a:cubicBezTo>
                      <a:pt x="3025571" y="1622782"/>
                      <a:pt x="3015069" y="1617507"/>
                      <a:pt x="3008410" y="1608554"/>
                    </a:cubicBezTo>
                    <a:cubicBezTo>
                      <a:pt x="3001750" y="1599601"/>
                      <a:pt x="2999719" y="1588025"/>
                      <a:pt x="3002933" y="1577340"/>
                    </a:cubicBezTo>
                    <a:lnTo>
                      <a:pt x="3200982" y="917222"/>
                    </a:lnTo>
                  </a:path>
                </a:pathLst>
              </a:custGeom>
              <a:solidFill>
                <a:srgbClr val="0098CF"/>
              </a:solidFill>
            </p:spPr>
          </p:sp>
          <p:sp>
            <p:nvSpPr>
              <p:cNvPr id="11" name="Freeform 11"/>
              <p:cNvSpPr/>
              <p:nvPr/>
            </p:nvSpPr>
            <p:spPr>
              <a:xfrm>
                <a:off x="4207351" y="0"/>
                <a:ext cx="5428228" cy="2257796"/>
              </a:xfrm>
              <a:custGeom>
                <a:avLst/>
                <a:gdLst/>
                <a:ahLst/>
                <a:cxnLst/>
                <a:rect l="l" t="t" r="r" b="b"/>
                <a:pathLst>
                  <a:path w="5428228" h="2257796">
                    <a:moveTo>
                      <a:pt x="618649" y="0"/>
                    </a:moveTo>
                    <a:cubicBezTo>
                      <a:pt x="501749" y="0"/>
                      <a:pt x="406982" y="94766"/>
                      <a:pt x="406982" y="211667"/>
                    </a:cubicBezTo>
                    <a:lnTo>
                      <a:pt x="406982" y="282222"/>
                    </a:lnTo>
                    <a:cubicBezTo>
                      <a:pt x="406982" y="399122"/>
                      <a:pt x="501749" y="493889"/>
                      <a:pt x="618649" y="493889"/>
                    </a:cubicBezTo>
                    <a:cubicBezTo>
                      <a:pt x="735549" y="493889"/>
                      <a:pt x="830316" y="399122"/>
                      <a:pt x="830316" y="282222"/>
                    </a:cubicBezTo>
                    <a:lnTo>
                      <a:pt x="830316" y="211667"/>
                    </a:lnTo>
                    <a:cubicBezTo>
                      <a:pt x="830316" y="94766"/>
                      <a:pt x="735549" y="0"/>
                      <a:pt x="618649" y="0"/>
                    </a:cubicBezTo>
                    <a:moveTo>
                      <a:pt x="406982" y="917222"/>
                    </a:moveTo>
                    <a:lnTo>
                      <a:pt x="232004" y="1325598"/>
                    </a:lnTo>
                    <a:cubicBezTo>
                      <a:pt x="209748" y="1377518"/>
                      <a:pt x="158672" y="1411161"/>
                      <a:pt x="102182" y="1411111"/>
                    </a:cubicBezTo>
                    <a:lnTo>
                      <a:pt x="37130" y="1411111"/>
                    </a:lnTo>
                    <a:cubicBezTo>
                      <a:pt x="25265" y="1411122"/>
                      <a:pt x="14191" y="1405168"/>
                      <a:pt x="7655" y="1395265"/>
                    </a:cubicBezTo>
                    <a:cubicBezTo>
                      <a:pt x="1120" y="1385363"/>
                      <a:pt x="0" y="1372839"/>
                      <a:pt x="4674" y="1361934"/>
                    </a:cubicBezTo>
                    <a:lnTo>
                      <a:pt x="195316" y="917222"/>
                    </a:lnTo>
                    <a:lnTo>
                      <a:pt x="265448" y="741821"/>
                    </a:lnTo>
                    <a:cubicBezTo>
                      <a:pt x="308318" y="634683"/>
                      <a:pt x="412095" y="564437"/>
                      <a:pt x="527491" y="564444"/>
                    </a:cubicBezTo>
                    <a:lnTo>
                      <a:pt x="709807" y="564444"/>
                    </a:lnTo>
                    <a:cubicBezTo>
                      <a:pt x="825203" y="564437"/>
                      <a:pt x="928980" y="634683"/>
                      <a:pt x="971850" y="741821"/>
                    </a:cubicBezTo>
                    <a:lnTo>
                      <a:pt x="1041982" y="917222"/>
                    </a:lnTo>
                    <a:lnTo>
                      <a:pt x="1232553" y="1361934"/>
                    </a:lnTo>
                    <a:cubicBezTo>
                      <a:pt x="1237228" y="1372839"/>
                      <a:pt x="1236107" y="1385363"/>
                      <a:pt x="1229572" y="1395265"/>
                    </a:cubicBezTo>
                    <a:cubicBezTo>
                      <a:pt x="1223037" y="1405168"/>
                      <a:pt x="1211962" y="1411122"/>
                      <a:pt x="1200097" y="1411111"/>
                    </a:cubicBezTo>
                    <a:lnTo>
                      <a:pt x="1135045" y="1411111"/>
                    </a:lnTo>
                    <a:cubicBezTo>
                      <a:pt x="1078607" y="1411105"/>
                      <a:pt x="1027601" y="1377471"/>
                      <a:pt x="1005364" y="1325598"/>
                    </a:cubicBezTo>
                    <a:lnTo>
                      <a:pt x="830316" y="917222"/>
                    </a:lnTo>
                    <a:lnTo>
                      <a:pt x="1028295" y="1577340"/>
                    </a:lnTo>
                    <a:cubicBezTo>
                      <a:pt x="1031508" y="1588025"/>
                      <a:pt x="1029477" y="1599601"/>
                      <a:pt x="1022818" y="1608554"/>
                    </a:cubicBezTo>
                    <a:cubicBezTo>
                      <a:pt x="1016159" y="1617507"/>
                      <a:pt x="1005656" y="1622782"/>
                      <a:pt x="994499" y="1622778"/>
                    </a:cubicBezTo>
                    <a:lnTo>
                      <a:pt x="896708" y="1622778"/>
                    </a:lnTo>
                    <a:lnTo>
                      <a:pt x="850424" y="2225181"/>
                    </a:lnTo>
                    <a:cubicBezTo>
                      <a:pt x="849021" y="2243583"/>
                      <a:pt x="833672" y="2257794"/>
                      <a:pt x="815217" y="2257778"/>
                    </a:cubicBezTo>
                    <a:lnTo>
                      <a:pt x="807315" y="2257778"/>
                    </a:lnTo>
                    <a:cubicBezTo>
                      <a:pt x="731482" y="2257796"/>
                      <a:pt x="669194" y="2197876"/>
                      <a:pt x="666274" y="2122100"/>
                    </a:cubicBezTo>
                    <a:lnTo>
                      <a:pt x="647153" y="1622778"/>
                    </a:lnTo>
                    <a:lnTo>
                      <a:pt x="590145" y="1622778"/>
                    </a:lnTo>
                    <a:lnTo>
                      <a:pt x="570953" y="2122100"/>
                    </a:lnTo>
                    <a:cubicBezTo>
                      <a:pt x="568034" y="2197876"/>
                      <a:pt x="505746" y="2257796"/>
                      <a:pt x="429913" y="2257778"/>
                    </a:cubicBezTo>
                    <a:lnTo>
                      <a:pt x="422011" y="2257778"/>
                    </a:lnTo>
                    <a:cubicBezTo>
                      <a:pt x="403555" y="2257794"/>
                      <a:pt x="388206" y="2243583"/>
                      <a:pt x="386803" y="2225181"/>
                    </a:cubicBezTo>
                    <a:lnTo>
                      <a:pt x="340519" y="1622778"/>
                    </a:lnTo>
                    <a:lnTo>
                      <a:pt x="242729" y="1622778"/>
                    </a:lnTo>
                    <a:cubicBezTo>
                      <a:pt x="231571" y="1622782"/>
                      <a:pt x="221069" y="1617507"/>
                      <a:pt x="214410" y="1608554"/>
                    </a:cubicBezTo>
                    <a:cubicBezTo>
                      <a:pt x="207750" y="1599601"/>
                      <a:pt x="205720" y="1588025"/>
                      <a:pt x="208933" y="1577340"/>
                    </a:cubicBezTo>
                    <a:lnTo>
                      <a:pt x="406982" y="917222"/>
                    </a:lnTo>
                    <a:moveTo>
                      <a:pt x="2015649" y="0"/>
                    </a:moveTo>
                    <a:cubicBezTo>
                      <a:pt x="1898749" y="0"/>
                      <a:pt x="1803982" y="94766"/>
                      <a:pt x="1803982" y="211667"/>
                    </a:cubicBezTo>
                    <a:lnTo>
                      <a:pt x="1803982" y="282222"/>
                    </a:lnTo>
                    <a:cubicBezTo>
                      <a:pt x="1803982" y="399122"/>
                      <a:pt x="1898749" y="493889"/>
                      <a:pt x="2015649" y="493889"/>
                    </a:cubicBezTo>
                    <a:cubicBezTo>
                      <a:pt x="2132549" y="493889"/>
                      <a:pt x="2227316" y="399122"/>
                      <a:pt x="2227316" y="282222"/>
                    </a:cubicBezTo>
                    <a:lnTo>
                      <a:pt x="2227316" y="211667"/>
                    </a:lnTo>
                    <a:cubicBezTo>
                      <a:pt x="2227316" y="94766"/>
                      <a:pt x="2132549" y="0"/>
                      <a:pt x="2015649" y="0"/>
                    </a:cubicBezTo>
                    <a:moveTo>
                      <a:pt x="1803982" y="917222"/>
                    </a:moveTo>
                    <a:lnTo>
                      <a:pt x="1629004" y="1325598"/>
                    </a:lnTo>
                    <a:cubicBezTo>
                      <a:pt x="1606748" y="1377518"/>
                      <a:pt x="1555672" y="1411161"/>
                      <a:pt x="1499182" y="1411111"/>
                    </a:cubicBezTo>
                    <a:lnTo>
                      <a:pt x="1434130" y="1411111"/>
                    </a:lnTo>
                    <a:cubicBezTo>
                      <a:pt x="1422265" y="1411122"/>
                      <a:pt x="1411191" y="1405168"/>
                      <a:pt x="1404655" y="1395265"/>
                    </a:cubicBezTo>
                    <a:cubicBezTo>
                      <a:pt x="1398120" y="1385363"/>
                      <a:pt x="1397000" y="1372839"/>
                      <a:pt x="1401674" y="1361934"/>
                    </a:cubicBezTo>
                    <a:lnTo>
                      <a:pt x="1592316" y="917222"/>
                    </a:lnTo>
                    <a:lnTo>
                      <a:pt x="1662448" y="741821"/>
                    </a:lnTo>
                    <a:cubicBezTo>
                      <a:pt x="1705318" y="634683"/>
                      <a:pt x="1809095" y="564437"/>
                      <a:pt x="1924491" y="564444"/>
                    </a:cubicBezTo>
                    <a:lnTo>
                      <a:pt x="2106807" y="564444"/>
                    </a:lnTo>
                    <a:cubicBezTo>
                      <a:pt x="2222203" y="564437"/>
                      <a:pt x="2325980" y="634683"/>
                      <a:pt x="2368850" y="741821"/>
                    </a:cubicBezTo>
                    <a:lnTo>
                      <a:pt x="2438982" y="917222"/>
                    </a:lnTo>
                    <a:lnTo>
                      <a:pt x="2629553" y="1361934"/>
                    </a:lnTo>
                    <a:cubicBezTo>
                      <a:pt x="2634228" y="1372839"/>
                      <a:pt x="2633107" y="1385363"/>
                      <a:pt x="2626572" y="1395265"/>
                    </a:cubicBezTo>
                    <a:cubicBezTo>
                      <a:pt x="2620037" y="1405168"/>
                      <a:pt x="2608962" y="1411122"/>
                      <a:pt x="2597097" y="1411111"/>
                    </a:cubicBezTo>
                    <a:lnTo>
                      <a:pt x="2532045" y="1411111"/>
                    </a:lnTo>
                    <a:cubicBezTo>
                      <a:pt x="2475607" y="1411105"/>
                      <a:pt x="2424601" y="1377471"/>
                      <a:pt x="2402364" y="1325598"/>
                    </a:cubicBezTo>
                    <a:lnTo>
                      <a:pt x="2227316" y="917222"/>
                    </a:lnTo>
                    <a:lnTo>
                      <a:pt x="2425295" y="1577340"/>
                    </a:lnTo>
                    <a:cubicBezTo>
                      <a:pt x="2428508" y="1588025"/>
                      <a:pt x="2426477" y="1599601"/>
                      <a:pt x="2419818" y="1608554"/>
                    </a:cubicBezTo>
                    <a:cubicBezTo>
                      <a:pt x="2413159" y="1617507"/>
                      <a:pt x="2402656" y="1622782"/>
                      <a:pt x="2391498" y="1622778"/>
                    </a:cubicBezTo>
                    <a:lnTo>
                      <a:pt x="2293708" y="1622778"/>
                    </a:lnTo>
                    <a:lnTo>
                      <a:pt x="2247424" y="2225181"/>
                    </a:lnTo>
                    <a:cubicBezTo>
                      <a:pt x="2246021" y="2243583"/>
                      <a:pt x="2230672" y="2257794"/>
                      <a:pt x="2212217" y="2257778"/>
                    </a:cubicBezTo>
                    <a:lnTo>
                      <a:pt x="2204315" y="2257778"/>
                    </a:lnTo>
                    <a:cubicBezTo>
                      <a:pt x="2128482" y="2257796"/>
                      <a:pt x="2066194" y="2197876"/>
                      <a:pt x="2063274" y="2122100"/>
                    </a:cubicBezTo>
                    <a:lnTo>
                      <a:pt x="2044153" y="1622778"/>
                    </a:lnTo>
                    <a:lnTo>
                      <a:pt x="1987145" y="1622778"/>
                    </a:lnTo>
                    <a:lnTo>
                      <a:pt x="1967953" y="2122100"/>
                    </a:lnTo>
                    <a:cubicBezTo>
                      <a:pt x="1965034" y="2197876"/>
                      <a:pt x="1902746" y="2257796"/>
                      <a:pt x="1826913" y="2257778"/>
                    </a:cubicBezTo>
                    <a:lnTo>
                      <a:pt x="1819011" y="2257778"/>
                    </a:lnTo>
                    <a:cubicBezTo>
                      <a:pt x="1800555" y="2257794"/>
                      <a:pt x="1785206" y="2243583"/>
                      <a:pt x="1783803" y="2225181"/>
                    </a:cubicBezTo>
                    <a:lnTo>
                      <a:pt x="1737519" y="1622778"/>
                    </a:lnTo>
                    <a:lnTo>
                      <a:pt x="1639729" y="1622778"/>
                    </a:lnTo>
                    <a:cubicBezTo>
                      <a:pt x="1628571" y="1622782"/>
                      <a:pt x="1618069" y="1617507"/>
                      <a:pt x="1611410" y="1608554"/>
                    </a:cubicBezTo>
                    <a:cubicBezTo>
                      <a:pt x="1604750" y="1599601"/>
                      <a:pt x="1602720" y="1588025"/>
                      <a:pt x="1605933" y="1577340"/>
                    </a:cubicBezTo>
                    <a:lnTo>
                      <a:pt x="1803982" y="917222"/>
                    </a:lnTo>
                    <a:moveTo>
                      <a:pt x="3412649" y="0"/>
                    </a:moveTo>
                    <a:cubicBezTo>
                      <a:pt x="3295748" y="0"/>
                      <a:pt x="3200982" y="94766"/>
                      <a:pt x="3200982" y="211667"/>
                    </a:cubicBezTo>
                    <a:lnTo>
                      <a:pt x="3200982" y="282222"/>
                    </a:lnTo>
                    <a:cubicBezTo>
                      <a:pt x="3200982" y="399122"/>
                      <a:pt x="3295748" y="493889"/>
                      <a:pt x="3412649" y="493889"/>
                    </a:cubicBezTo>
                    <a:cubicBezTo>
                      <a:pt x="3529550" y="493889"/>
                      <a:pt x="3624316" y="399122"/>
                      <a:pt x="3624316" y="282222"/>
                    </a:cubicBezTo>
                    <a:lnTo>
                      <a:pt x="3624316" y="211667"/>
                    </a:lnTo>
                    <a:cubicBezTo>
                      <a:pt x="3624316" y="94766"/>
                      <a:pt x="3529550" y="0"/>
                      <a:pt x="3412649" y="0"/>
                    </a:cubicBezTo>
                    <a:moveTo>
                      <a:pt x="3200982" y="917222"/>
                    </a:moveTo>
                    <a:lnTo>
                      <a:pt x="3026004" y="1325598"/>
                    </a:lnTo>
                    <a:cubicBezTo>
                      <a:pt x="3003748" y="1377518"/>
                      <a:pt x="2952672" y="1411161"/>
                      <a:pt x="2896182" y="1411111"/>
                    </a:cubicBezTo>
                    <a:lnTo>
                      <a:pt x="2831130" y="1411111"/>
                    </a:lnTo>
                    <a:cubicBezTo>
                      <a:pt x="2819266" y="1411122"/>
                      <a:pt x="2808191" y="1405168"/>
                      <a:pt x="2801655" y="1395265"/>
                    </a:cubicBezTo>
                    <a:cubicBezTo>
                      <a:pt x="2795120" y="1385363"/>
                      <a:pt x="2794000" y="1372839"/>
                      <a:pt x="2798675" y="1361934"/>
                    </a:cubicBezTo>
                    <a:lnTo>
                      <a:pt x="2989316" y="917222"/>
                    </a:lnTo>
                    <a:lnTo>
                      <a:pt x="3059448" y="741821"/>
                    </a:lnTo>
                    <a:cubicBezTo>
                      <a:pt x="3102318" y="634683"/>
                      <a:pt x="3206094" y="564437"/>
                      <a:pt x="3321491" y="564444"/>
                    </a:cubicBezTo>
                    <a:lnTo>
                      <a:pt x="3503807" y="564444"/>
                    </a:lnTo>
                    <a:cubicBezTo>
                      <a:pt x="3619204" y="564437"/>
                      <a:pt x="3722980" y="634683"/>
                      <a:pt x="3765850" y="741821"/>
                    </a:cubicBezTo>
                    <a:lnTo>
                      <a:pt x="3835982" y="917222"/>
                    </a:lnTo>
                    <a:lnTo>
                      <a:pt x="4026553" y="1361934"/>
                    </a:lnTo>
                    <a:cubicBezTo>
                      <a:pt x="4031228" y="1372839"/>
                      <a:pt x="4030107" y="1385363"/>
                      <a:pt x="4023572" y="1395265"/>
                    </a:cubicBezTo>
                    <a:cubicBezTo>
                      <a:pt x="4017037" y="1405168"/>
                      <a:pt x="4005962" y="1411122"/>
                      <a:pt x="3994097" y="1411111"/>
                    </a:cubicBezTo>
                    <a:lnTo>
                      <a:pt x="3929045" y="1411111"/>
                    </a:lnTo>
                    <a:cubicBezTo>
                      <a:pt x="3872607" y="1411105"/>
                      <a:pt x="3821601" y="1377471"/>
                      <a:pt x="3799364" y="1325598"/>
                    </a:cubicBezTo>
                    <a:lnTo>
                      <a:pt x="3624316" y="917222"/>
                    </a:lnTo>
                    <a:lnTo>
                      <a:pt x="3822295" y="1577340"/>
                    </a:lnTo>
                    <a:cubicBezTo>
                      <a:pt x="3825508" y="1588025"/>
                      <a:pt x="3823477" y="1599601"/>
                      <a:pt x="3816818" y="1608554"/>
                    </a:cubicBezTo>
                    <a:cubicBezTo>
                      <a:pt x="3810159" y="1617507"/>
                      <a:pt x="3799656" y="1622782"/>
                      <a:pt x="3788498" y="1622778"/>
                    </a:cubicBezTo>
                    <a:lnTo>
                      <a:pt x="3690709" y="1622778"/>
                    </a:lnTo>
                    <a:lnTo>
                      <a:pt x="3644424" y="2225181"/>
                    </a:lnTo>
                    <a:cubicBezTo>
                      <a:pt x="3643022" y="2243583"/>
                      <a:pt x="3627672" y="2257794"/>
                      <a:pt x="3609217" y="2257778"/>
                    </a:cubicBezTo>
                    <a:lnTo>
                      <a:pt x="3601314" y="2257778"/>
                    </a:lnTo>
                    <a:cubicBezTo>
                      <a:pt x="3525482" y="2257796"/>
                      <a:pt x="3463193" y="2197876"/>
                      <a:pt x="3460274" y="2122100"/>
                    </a:cubicBezTo>
                    <a:lnTo>
                      <a:pt x="3441153" y="1622778"/>
                    </a:lnTo>
                    <a:lnTo>
                      <a:pt x="3384145" y="1622778"/>
                    </a:lnTo>
                    <a:lnTo>
                      <a:pt x="3364953" y="2122100"/>
                    </a:lnTo>
                    <a:cubicBezTo>
                      <a:pt x="3362034" y="2197876"/>
                      <a:pt x="3299746" y="2257796"/>
                      <a:pt x="3223913" y="2257778"/>
                    </a:cubicBezTo>
                    <a:lnTo>
                      <a:pt x="3216011" y="2257778"/>
                    </a:lnTo>
                    <a:cubicBezTo>
                      <a:pt x="3197555" y="2257794"/>
                      <a:pt x="3182206" y="2243583"/>
                      <a:pt x="3180803" y="2225181"/>
                    </a:cubicBezTo>
                    <a:lnTo>
                      <a:pt x="3134519" y="1622778"/>
                    </a:lnTo>
                    <a:lnTo>
                      <a:pt x="3036729" y="1622778"/>
                    </a:lnTo>
                    <a:cubicBezTo>
                      <a:pt x="3025571" y="1622782"/>
                      <a:pt x="3015069" y="1617507"/>
                      <a:pt x="3008409" y="1608554"/>
                    </a:cubicBezTo>
                    <a:cubicBezTo>
                      <a:pt x="3001750" y="1599601"/>
                      <a:pt x="2999719" y="1588025"/>
                      <a:pt x="3002933" y="1577340"/>
                    </a:cubicBezTo>
                    <a:lnTo>
                      <a:pt x="3200982" y="917222"/>
                    </a:lnTo>
                    <a:moveTo>
                      <a:pt x="4809649" y="0"/>
                    </a:moveTo>
                    <a:cubicBezTo>
                      <a:pt x="4692748" y="0"/>
                      <a:pt x="4597982" y="94766"/>
                      <a:pt x="4597982" y="211667"/>
                    </a:cubicBezTo>
                    <a:lnTo>
                      <a:pt x="4597982" y="282222"/>
                    </a:lnTo>
                    <a:cubicBezTo>
                      <a:pt x="4597982" y="399122"/>
                      <a:pt x="4692748" y="493889"/>
                      <a:pt x="4809649" y="493889"/>
                    </a:cubicBezTo>
                    <a:cubicBezTo>
                      <a:pt x="4926550" y="493889"/>
                      <a:pt x="5021316" y="399122"/>
                      <a:pt x="5021316" y="282222"/>
                    </a:cubicBezTo>
                    <a:lnTo>
                      <a:pt x="5021316" y="211667"/>
                    </a:lnTo>
                    <a:cubicBezTo>
                      <a:pt x="5021316" y="94766"/>
                      <a:pt x="4926550" y="0"/>
                      <a:pt x="4809649" y="0"/>
                    </a:cubicBezTo>
                    <a:moveTo>
                      <a:pt x="4597982" y="917222"/>
                    </a:moveTo>
                    <a:lnTo>
                      <a:pt x="4423004" y="1325598"/>
                    </a:lnTo>
                    <a:cubicBezTo>
                      <a:pt x="4400748" y="1377518"/>
                      <a:pt x="4349672" y="1411161"/>
                      <a:pt x="4293182" y="1411111"/>
                    </a:cubicBezTo>
                    <a:lnTo>
                      <a:pt x="4228130" y="1411111"/>
                    </a:lnTo>
                    <a:cubicBezTo>
                      <a:pt x="4216266" y="1411122"/>
                      <a:pt x="4205191" y="1405168"/>
                      <a:pt x="4198655" y="1395265"/>
                    </a:cubicBezTo>
                    <a:cubicBezTo>
                      <a:pt x="4192120" y="1385363"/>
                      <a:pt x="4191000" y="1372839"/>
                      <a:pt x="4195675" y="1361934"/>
                    </a:cubicBezTo>
                    <a:lnTo>
                      <a:pt x="4386316" y="917222"/>
                    </a:lnTo>
                    <a:lnTo>
                      <a:pt x="4456448" y="741821"/>
                    </a:lnTo>
                    <a:cubicBezTo>
                      <a:pt x="4499318" y="634683"/>
                      <a:pt x="4603094" y="564437"/>
                      <a:pt x="4718491" y="564444"/>
                    </a:cubicBezTo>
                    <a:lnTo>
                      <a:pt x="4900807" y="564444"/>
                    </a:lnTo>
                    <a:cubicBezTo>
                      <a:pt x="5016204" y="564437"/>
                      <a:pt x="5119980" y="634683"/>
                      <a:pt x="5162850" y="741821"/>
                    </a:cubicBezTo>
                    <a:lnTo>
                      <a:pt x="5232982" y="917222"/>
                    </a:lnTo>
                    <a:lnTo>
                      <a:pt x="5423553" y="1361934"/>
                    </a:lnTo>
                    <a:cubicBezTo>
                      <a:pt x="5428228" y="1372839"/>
                      <a:pt x="5427107" y="1385363"/>
                      <a:pt x="5420572" y="1395265"/>
                    </a:cubicBezTo>
                    <a:cubicBezTo>
                      <a:pt x="5414037" y="1405168"/>
                      <a:pt x="5402962" y="1411122"/>
                      <a:pt x="5391097" y="1411111"/>
                    </a:cubicBezTo>
                    <a:lnTo>
                      <a:pt x="5326045" y="1411111"/>
                    </a:lnTo>
                    <a:cubicBezTo>
                      <a:pt x="5269607" y="1411105"/>
                      <a:pt x="5218601" y="1377471"/>
                      <a:pt x="5196364" y="1325598"/>
                    </a:cubicBezTo>
                    <a:lnTo>
                      <a:pt x="5021316" y="917222"/>
                    </a:lnTo>
                    <a:lnTo>
                      <a:pt x="5219295" y="1577340"/>
                    </a:lnTo>
                    <a:cubicBezTo>
                      <a:pt x="5222508" y="1588025"/>
                      <a:pt x="5220477" y="1599601"/>
                      <a:pt x="5213818" y="1608554"/>
                    </a:cubicBezTo>
                    <a:cubicBezTo>
                      <a:pt x="5207159" y="1617507"/>
                      <a:pt x="5196656" y="1622782"/>
                      <a:pt x="5185498" y="1622778"/>
                    </a:cubicBezTo>
                    <a:lnTo>
                      <a:pt x="5087709" y="1622778"/>
                    </a:lnTo>
                    <a:lnTo>
                      <a:pt x="5041424" y="2225181"/>
                    </a:lnTo>
                    <a:cubicBezTo>
                      <a:pt x="5040022" y="2243583"/>
                      <a:pt x="5024672" y="2257794"/>
                      <a:pt x="5006217" y="2257778"/>
                    </a:cubicBezTo>
                    <a:lnTo>
                      <a:pt x="4998314" y="2257778"/>
                    </a:lnTo>
                    <a:cubicBezTo>
                      <a:pt x="4922482" y="2257796"/>
                      <a:pt x="4860193" y="2197876"/>
                      <a:pt x="4857274" y="2122100"/>
                    </a:cubicBezTo>
                    <a:lnTo>
                      <a:pt x="4838153" y="1622778"/>
                    </a:lnTo>
                    <a:lnTo>
                      <a:pt x="4781145" y="1622778"/>
                    </a:lnTo>
                    <a:lnTo>
                      <a:pt x="4761953" y="2122100"/>
                    </a:lnTo>
                    <a:cubicBezTo>
                      <a:pt x="4759034" y="2197876"/>
                      <a:pt x="4696746" y="2257796"/>
                      <a:pt x="4620913" y="2257778"/>
                    </a:cubicBezTo>
                    <a:lnTo>
                      <a:pt x="4613011" y="2257778"/>
                    </a:lnTo>
                    <a:cubicBezTo>
                      <a:pt x="4594555" y="2257794"/>
                      <a:pt x="4579206" y="2243583"/>
                      <a:pt x="4577803" y="2225181"/>
                    </a:cubicBezTo>
                    <a:lnTo>
                      <a:pt x="4531519" y="1622778"/>
                    </a:lnTo>
                    <a:lnTo>
                      <a:pt x="4433729" y="1622778"/>
                    </a:lnTo>
                    <a:cubicBezTo>
                      <a:pt x="4422571" y="1622782"/>
                      <a:pt x="4412069" y="1617507"/>
                      <a:pt x="4405409" y="1608554"/>
                    </a:cubicBezTo>
                    <a:cubicBezTo>
                      <a:pt x="4398750" y="1599601"/>
                      <a:pt x="4396719" y="1588025"/>
                      <a:pt x="4399933" y="1577340"/>
                    </a:cubicBezTo>
                    <a:lnTo>
                      <a:pt x="4597982" y="917222"/>
                    </a:lnTo>
                  </a:path>
                </a:pathLst>
              </a:custGeom>
              <a:solidFill>
                <a:srgbClr val="CE0058"/>
              </a:solidFill>
            </p:spPr>
          </p:sp>
        </p:gr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0756" y="3829444"/>
            <a:ext cx="3175966" cy="131405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10867" y="3408351"/>
            <a:ext cx="1065646" cy="1854764"/>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82067" y="3408351"/>
            <a:ext cx="1735149" cy="1735149"/>
          </a:xfrm>
          <a:prstGeom prst="rect">
            <a:avLst/>
          </a:prstGeom>
        </p:spPr>
      </p:pic>
      <p:sp>
        <p:nvSpPr>
          <p:cNvPr id="15" name="TextBox 15"/>
          <p:cNvSpPr txBox="1"/>
          <p:nvPr/>
        </p:nvSpPr>
        <p:spPr>
          <a:xfrm>
            <a:off x="943199" y="5657434"/>
            <a:ext cx="3003523" cy="441352"/>
          </a:xfrm>
          <a:prstGeom prst="rect">
            <a:avLst/>
          </a:prstGeom>
        </p:spPr>
        <p:txBody>
          <a:bodyPr lIns="0" tIns="0" rIns="0" bIns="0" rtlCol="0" anchor="t">
            <a:spAutoFit/>
          </a:bodyPr>
          <a:lstStyle/>
          <a:p>
            <a:pPr algn="ctr">
              <a:lnSpc>
                <a:spcPts val="3569"/>
              </a:lnSpc>
            </a:pPr>
            <a:r>
              <a:rPr lang="en-US" sz="2684">
                <a:solidFill>
                  <a:srgbClr val="000000"/>
                </a:solidFill>
                <a:latin typeface="Verdana 2"/>
              </a:rPr>
              <a:t>Impressions</a:t>
            </a:r>
          </a:p>
        </p:txBody>
      </p:sp>
      <p:sp>
        <p:nvSpPr>
          <p:cNvPr id="16" name="TextBox 16"/>
          <p:cNvSpPr txBox="1"/>
          <p:nvPr/>
        </p:nvSpPr>
        <p:spPr>
          <a:xfrm>
            <a:off x="624261" y="9510228"/>
            <a:ext cx="80914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a:t>
            </a:r>
          </a:p>
        </p:txBody>
      </p:sp>
      <p:sp>
        <p:nvSpPr>
          <p:cNvPr id="17" name="TextBox 17"/>
          <p:cNvSpPr txBox="1"/>
          <p:nvPr/>
        </p:nvSpPr>
        <p:spPr>
          <a:xfrm>
            <a:off x="5597428" y="5657434"/>
            <a:ext cx="3003523" cy="441352"/>
          </a:xfrm>
          <a:prstGeom prst="rect">
            <a:avLst/>
          </a:prstGeom>
        </p:spPr>
        <p:txBody>
          <a:bodyPr lIns="0" tIns="0" rIns="0" bIns="0" rtlCol="0" anchor="t">
            <a:spAutoFit/>
          </a:bodyPr>
          <a:lstStyle/>
          <a:p>
            <a:pPr algn="ctr">
              <a:lnSpc>
                <a:spcPts val="3569"/>
              </a:lnSpc>
            </a:pPr>
            <a:r>
              <a:rPr lang="en-US" sz="2684">
                <a:solidFill>
                  <a:srgbClr val="000000"/>
                </a:solidFill>
                <a:latin typeface="Verdana 2"/>
              </a:rPr>
              <a:t>Audience</a:t>
            </a:r>
          </a:p>
        </p:txBody>
      </p:sp>
      <p:sp>
        <p:nvSpPr>
          <p:cNvPr id="18" name="TextBox 18"/>
          <p:cNvSpPr txBox="1"/>
          <p:nvPr/>
        </p:nvSpPr>
        <p:spPr>
          <a:xfrm>
            <a:off x="10041928" y="5657434"/>
            <a:ext cx="3003523" cy="441352"/>
          </a:xfrm>
          <a:prstGeom prst="rect">
            <a:avLst/>
          </a:prstGeom>
        </p:spPr>
        <p:txBody>
          <a:bodyPr lIns="0" tIns="0" rIns="0" bIns="0" rtlCol="0" anchor="t">
            <a:spAutoFit/>
          </a:bodyPr>
          <a:lstStyle/>
          <a:p>
            <a:pPr algn="ctr">
              <a:lnSpc>
                <a:spcPts val="3569"/>
              </a:lnSpc>
            </a:pPr>
            <a:r>
              <a:rPr lang="en-US" sz="2684">
                <a:solidFill>
                  <a:srgbClr val="000000"/>
                </a:solidFill>
                <a:latin typeface="Verdana 2"/>
              </a:rPr>
              <a:t>Direct Sessions</a:t>
            </a:r>
          </a:p>
        </p:txBody>
      </p:sp>
      <p:sp>
        <p:nvSpPr>
          <p:cNvPr id="19" name="TextBox 19"/>
          <p:cNvSpPr txBox="1"/>
          <p:nvPr/>
        </p:nvSpPr>
        <p:spPr>
          <a:xfrm>
            <a:off x="14255777" y="5657434"/>
            <a:ext cx="3003523" cy="441352"/>
          </a:xfrm>
          <a:prstGeom prst="rect">
            <a:avLst/>
          </a:prstGeom>
        </p:spPr>
        <p:txBody>
          <a:bodyPr lIns="0" tIns="0" rIns="0" bIns="0" rtlCol="0" anchor="t">
            <a:spAutoFit/>
          </a:bodyPr>
          <a:lstStyle/>
          <a:p>
            <a:pPr algn="ctr">
              <a:lnSpc>
                <a:spcPts val="3569"/>
              </a:lnSpc>
            </a:pPr>
            <a:r>
              <a:rPr lang="en-US" sz="2684">
                <a:solidFill>
                  <a:srgbClr val="000000"/>
                </a:solidFill>
                <a:latin typeface="Verdana 2"/>
              </a:rPr>
              <a:t>Site Sessions</a:t>
            </a:r>
          </a:p>
        </p:txBody>
      </p:sp>
      <p:sp>
        <p:nvSpPr>
          <p:cNvPr id="20" name="TextBox 20"/>
          <p:cNvSpPr txBox="1"/>
          <p:nvPr/>
        </p:nvSpPr>
        <p:spPr>
          <a:xfrm>
            <a:off x="856977" y="6466625"/>
            <a:ext cx="3003523" cy="337012"/>
          </a:xfrm>
          <a:prstGeom prst="rect">
            <a:avLst/>
          </a:prstGeom>
        </p:spPr>
        <p:txBody>
          <a:bodyPr lIns="0" tIns="0" rIns="0" bIns="0" rtlCol="0" anchor="t">
            <a:spAutoFit/>
          </a:bodyPr>
          <a:lstStyle/>
          <a:p>
            <a:pPr algn="ctr">
              <a:lnSpc>
                <a:spcPts val="2771"/>
              </a:lnSpc>
            </a:pPr>
            <a:r>
              <a:rPr lang="en-US" sz="2084">
                <a:solidFill>
                  <a:srgbClr val="000000"/>
                </a:solidFill>
                <a:latin typeface="Verdana 1"/>
              </a:rPr>
              <a:t>51% Increase</a:t>
            </a:r>
          </a:p>
        </p:txBody>
      </p:sp>
      <p:sp>
        <p:nvSpPr>
          <p:cNvPr id="21" name="TextBox 21"/>
          <p:cNvSpPr txBox="1"/>
          <p:nvPr/>
        </p:nvSpPr>
        <p:spPr>
          <a:xfrm>
            <a:off x="5712214" y="6466625"/>
            <a:ext cx="3003523" cy="337012"/>
          </a:xfrm>
          <a:prstGeom prst="rect">
            <a:avLst/>
          </a:prstGeom>
        </p:spPr>
        <p:txBody>
          <a:bodyPr lIns="0" tIns="0" rIns="0" bIns="0" rtlCol="0" anchor="t">
            <a:spAutoFit/>
          </a:bodyPr>
          <a:lstStyle/>
          <a:p>
            <a:pPr algn="ctr">
              <a:lnSpc>
                <a:spcPts val="2771"/>
              </a:lnSpc>
            </a:pPr>
            <a:r>
              <a:rPr lang="en-US" sz="2084" dirty="0">
                <a:solidFill>
                  <a:srgbClr val="000000"/>
                </a:solidFill>
                <a:latin typeface="Verdana 1"/>
              </a:rPr>
              <a:t>53% Increase</a:t>
            </a:r>
          </a:p>
        </p:txBody>
      </p:sp>
      <p:sp>
        <p:nvSpPr>
          <p:cNvPr id="22" name="TextBox 22"/>
          <p:cNvSpPr txBox="1"/>
          <p:nvPr/>
        </p:nvSpPr>
        <p:spPr>
          <a:xfrm>
            <a:off x="10041928" y="6466625"/>
            <a:ext cx="3003523" cy="337012"/>
          </a:xfrm>
          <a:prstGeom prst="rect">
            <a:avLst/>
          </a:prstGeom>
        </p:spPr>
        <p:txBody>
          <a:bodyPr lIns="0" tIns="0" rIns="0" bIns="0" rtlCol="0" anchor="t">
            <a:spAutoFit/>
          </a:bodyPr>
          <a:lstStyle/>
          <a:p>
            <a:pPr algn="ctr">
              <a:lnSpc>
                <a:spcPts val="2771"/>
              </a:lnSpc>
            </a:pPr>
            <a:r>
              <a:rPr lang="en-US" sz="2084">
                <a:solidFill>
                  <a:srgbClr val="000000"/>
                </a:solidFill>
                <a:latin typeface="Verdana 1"/>
              </a:rPr>
              <a:t>108% Increase</a:t>
            </a:r>
          </a:p>
        </p:txBody>
      </p:sp>
      <p:sp>
        <p:nvSpPr>
          <p:cNvPr id="23" name="TextBox 23"/>
          <p:cNvSpPr txBox="1"/>
          <p:nvPr/>
        </p:nvSpPr>
        <p:spPr>
          <a:xfrm>
            <a:off x="14371641" y="6466625"/>
            <a:ext cx="3003523" cy="337012"/>
          </a:xfrm>
          <a:prstGeom prst="rect">
            <a:avLst/>
          </a:prstGeom>
        </p:spPr>
        <p:txBody>
          <a:bodyPr lIns="0" tIns="0" rIns="0" bIns="0" rtlCol="0" anchor="t">
            <a:spAutoFit/>
          </a:bodyPr>
          <a:lstStyle/>
          <a:p>
            <a:pPr algn="ctr">
              <a:lnSpc>
                <a:spcPts val="2771"/>
              </a:lnSpc>
            </a:pPr>
            <a:r>
              <a:rPr lang="en-US" sz="2084">
                <a:solidFill>
                  <a:srgbClr val="000000"/>
                </a:solidFill>
                <a:latin typeface="Verdana 1"/>
              </a:rPr>
              <a:t>73% Increase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CF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783"/>
          <a:stretch>
            <a:fillRect/>
          </a:stretch>
        </p:blipFill>
        <p:spPr>
          <a:xfrm rot="5400000">
            <a:off x="11189164" y="1653375"/>
            <a:ext cx="4775696" cy="805166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898828"/>
            <a:ext cx="8115300" cy="730377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 y="2977376"/>
            <a:ext cx="7393841" cy="5403666"/>
          </a:xfrm>
          <a:prstGeom prst="rect">
            <a:avLst/>
          </a:prstGeom>
        </p:spPr>
      </p:pic>
      <p:grpSp>
        <p:nvGrpSpPr>
          <p:cNvPr id="5" name="Group 5"/>
          <p:cNvGrpSpPr>
            <a:grpSpLocks noChangeAspect="1"/>
          </p:cNvGrpSpPr>
          <p:nvPr/>
        </p:nvGrpSpPr>
        <p:grpSpPr>
          <a:xfrm>
            <a:off x="7514108" y="2068942"/>
            <a:ext cx="908433" cy="908433"/>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98CF"/>
            </a:solidFill>
          </p:spPr>
        </p:sp>
      </p:grpSp>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68747">
            <a:off x="1649366" y="1356392"/>
            <a:ext cx="1343134" cy="671567"/>
          </a:xfrm>
          <a:prstGeom prst="rect">
            <a:avLst/>
          </a:prstGeom>
        </p:spPr>
      </p:pic>
      <p:grpSp>
        <p:nvGrpSpPr>
          <p:cNvPr id="8" name="Group 8"/>
          <p:cNvGrpSpPr>
            <a:grpSpLocks noChangeAspect="1"/>
          </p:cNvGrpSpPr>
          <p:nvPr/>
        </p:nvGrpSpPr>
        <p:grpSpPr>
          <a:xfrm>
            <a:off x="5143322" y="8381041"/>
            <a:ext cx="1093679" cy="1127238"/>
            <a:chOff x="0" y="0"/>
            <a:chExt cx="1614170" cy="1663700"/>
          </a:xfrm>
        </p:grpSpPr>
        <p:sp>
          <p:nvSpPr>
            <p:cNvPr id="9" name="Freeform 9"/>
            <p:cNvSpPr/>
            <p:nvPr/>
          </p:nvSpPr>
          <p:spPr>
            <a:xfrm>
              <a:off x="0" y="0"/>
              <a:ext cx="1614170" cy="1663700"/>
            </a:xfrm>
            <a:custGeom>
              <a:avLst/>
              <a:gdLst/>
              <a:ahLst/>
              <a:cxnLst/>
              <a:rect l="l" t="t" r="r" b="b"/>
              <a:pathLst>
                <a:path w="1614170" h="1663700">
                  <a:moveTo>
                    <a:pt x="463550" y="1663700"/>
                  </a:moveTo>
                  <a:lnTo>
                    <a:pt x="0" y="1586230"/>
                  </a:lnTo>
                  <a:lnTo>
                    <a:pt x="220980" y="262890"/>
                  </a:lnTo>
                  <a:lnTo>
                    <a:pt x="994410" y="595630"/>
                  </a:lnTo>
                  <a:lnTo>
                    <a:pt x="1162050" y="0"/>
                  </a:lnTo>
                  <a:lnTo>
                    <a:pt x="1614170" y="128270"/>
                  </a:lnTo>
                  <a:lnTo>
                    <a:pt x="1300480" y="1239520"/>
                  </a:lnTo>
                  <a:lnTo>
                    <a:pt x="585470" y="932180"/>
                  </a:lnTo>
                  <a:close/>
                </a:path>
              </a:pathLst>
            </a:custGeom>
            <a:solidFill>
              <a:srgbClr val="0098CF"/>
            </a:solidFill>
          </p:spPr>
        </p:sp>
      </p:grpSp>
      <p:sp>
        <p:nvSpPr>
          <p:cNvPr id="10" name="TextBox 10"/>
          <p:cNvSpPr txBox="1"/>
          <p:nvPr/>
        </p:nvSpPr>
        <p:spPr>
          <a:xfrm>
            <a:off x="10459776" y="3541796"/>
            <a:ext cx="4992428" cy="842515"/>
          </a:xfrm>
          <a:prstGeom prst="rect">
            <a:avLst/>
          </a:prstGeom>
        </p:spPr>
        <p:txBody>
          <a:bodyPr lIns="0" tIns="0" rIns="0" bIns="0" rtlCol="0" anchor="t">
            <a:spAutoFit/>
          </a:bodyPr>
          <a:lstStyle/>
          <a:p>
            <a:pPr>
              <a:lnSpc>
                <a:spcPts val="3437"/>
              </a:lnSpc>
            </a:pPr>
            <a:r>
              <a:rPr lang="en-US" sz="2455" dirty="0">
                <a:solidFill>
                  <a:srgbClr val="2E2562"/>
                </a:solidFill>
                <a:latin typeface="Verdana 1"/>
              </a:rPr>
              <a:t>Normalizing the conversation around mental health.</a:t>
            </a:r>
          </a:p>
        </p:txBody>
      </p:sp>
      <p:sp>
        <p:nvSpPr>
          <p:cNvPr id="11" name="TextBox 11"/>
          <p:cNvSpPr txBox="1"/>
          <p:nvPr/>
        </p:nvSpPr>
        <p:spPr>
          <a:xfrm>
            <a:off x="624261" y="9510228"/>
            <a:ext cx="5818177" cy="390471"/>
          </a:xfrm>
          <a:prstGeom prst="rect">
            <a:avLst/>
          </a:prstGeom>
        </p:spPr>
        <p:txBody>
          <a:bodyPr lIns="0" tIns="0" rIns="0" bIns="0" rtlCol="0" anchor="t">
            <a:spAutoFit/>
          </a:bodyPr>
          <a:lstStyle/>
          <a:p>
            <a:pPr>
              <a:lnSpc>
                <a:spcPts val="3119"/>
              </a:lnSpc>
            </a:pPr>
            <a:r>
              <a:rPr lang="en-US" sz="2599" spc="181">
                <a:solidFill>
                  <a:srgbClr val="243B3B"/>
                </a:solidFill>
                <a:latin typeface="Verdana 1"/>
              </a:rPr>
              <a:t>FREE YOUR FEELS</a:t>
            </a:r>
          </a:p>
        </p:txBody>
      </p:sp>
      <p:sp>
        <p:nvSpPr>
          <p:cNvPr id="12" name="TextBox 12"/>
          <p:cNvSpPr txBox="1"/>
          <p:nvPr/>
        </p:nvSpPr>
        <p:spPr>
          <a:xfrm>
            <a:off x="14682067" y="9596150"/>
            <a:ext cx="2577233" cy="352532"/>
          </a:xfrm>
          <a:prstGeom prst="rect">
            <a:avLst/>
          </a:prstGeom>
        </p:spPr>
        <p:txBody>
          <a:bodyPr lIns="0" tIns="0" rIns="0" bIns="0" rtlCol="0" anchor="t">
            <a:spAutoFit/>
          </a:bodyPr>
          <a:lstStyle/>
          <a:p>
            <a:pPr marL="0" lvl="0" indent="0" algn="r">
              <a:lnSpc>
                <a:spcPts val="2892"/>
              </a:lnSpc>
              <a:spcBef>
                <a:spcPct val="0"/>
              </a:spcBef>
            </a:pPr>
            <a:r>
              <a:rPr lang="en-US" sz="2400" spc="168">
                <a:solidFill>
                  <a:srgbClr val="243B3B"/>
                </a:solidFill>
                <a:latin typeface="Raleway"/>
              </a:rPr>
              <a:t>10</a:t>
            </a:r>
            <a:endParaRPr lang="en-US" sz="2410" u="none" spc="168">
              <a:solidFill>
                <a:srgbClr val="243B3B"/>
              </a:solidFill>
              <a:latin typeface="Raleway"/>
            </a:endParaRPr>
          </a:p>
        </p:txBody>
      </p:sp>
      <p:sp>
        <p:nvSpPr>
          <p:cNvPr id="13" name="AutoShape 13"/>
          <p:cNvSpPr/>
          <p:nvPr/>
        </p:nvSpPr>
        <p:spPr>
          <a:xfrm>
            <a:off x="4167385" y="9777645"/>
            <a:ext cx="12584782" cy="0"/>
          </a:xfrm>
          <a:prstGeom prst="line">
            <a:avLst/>
          </a:prstGeom>
          <a:ln w="19050" cap="rnd">
            <a:solidFill>
              <a:srgbClr val="243B3B"/>
            </a:solidFill>
            <a:prstDash val="solid"/>
            <a:headEnd type="none" w="sm" len="sm"/>
            <a:tailEnd type="none" w="sm" len="sm"/>
          </a:ln>
        </p:spPr>
      </p:sp>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87813" y="383525"/>
            <a:ext cx="942975" cy="942975"/>
          </a:xfrm>
          <a:prstGeom prst="rect">
            <a:avLst/>
          </a:prstGeom>
        </p:spPr>
      </p:pic>
      <p:sp>
        <p:nvSpPr>
          <p:cNvPr id="15" name="TextBox 15"/>
          <p:cNvSpPr txBox="1"/>
          <p:nvPr/>
        </p:nvSpPr>
        <p:spPr>
          <a:xfrm>
            <a:off x="9671270" y="250175"/>
            <a:ext cx="8372447" cy="2308796"/>
          </a:xfrm>
          <a:prstGeom prst="rect">
            <a:avLst/>
          </a:prstGeom>
        </p:spPr>
        <p:txBody>
          <a:bodyPr lIns="0" tIns="0" rIns="0" bIns="0" rtlCol="0" anchor="t">
            <a:spAutoFit/>
          </a:bodyPr>
          <a:lstStyle/>
          <a:p>
            <a:pPr>
              <a:lnSpc>
                <a:spcPts val="9240"/>
              </a:lnSpc>
            </a:pPr>
            <a:r>
              <a:rPr lang="en-US" sz="6600">
                <a:solidFill>
                  <a:srgbClr val="000000"/>
                </a:solidFill>
                <a:latin typeface="Verdana 1"/>
              </a:rPr>
              <a:t>Free Your Feels Champions</a:t>
            </a:r>
          </a:p>
        </p:txBody>
      </p:sp>
      <p:sp>
        <p:nvSpPr>
          <p:cNvPr id="17" name="TextBox 17"/>
          <p:cNvSpPr txBox="1"/>
          <p:nvPr/>
        </p:nvSpPr>
        <p:spPr>
          <a:xfrm>
            <a:off x="10459776" y="4871453"/>
            <a:ext cx="4992428" cy="828304"/>
          </a:xfrm>
          <a:prstGeom prst="rect">
            <a:avLst/>
          </a:prstGeom>
        </p:spPr>
        <p:txBody>
          <a:bodyPr lIns="0" tIns="0" rIns="0" bIns="0" rtlCol="0" anchor="t">
            <a:spAutoFit/>
          </a:bodyPr>
          <a:lstStyle/>
          <a:p>
            <a:pPr>
              <a:lnSpc>
                <a:spcPts val="3437"/>
              </a:lnSpc>
            </a:pPr>
            <a:r>
              <a:rPr lang="en-US" sz="2455" dirty="0">
                <a:solidFill>
                  <a:srgbClr val="2E2562"/>
                </a:solidFill>
                <a:latin typeface="Verdana 1"/>
              </a:rPr>
              <a:t>Bringing the campaign to others in your community.</a:t>
            </a:r>
          </a:p>
        </p:txBody>
      </p:sp>
      <p:sp>
        <p:nvSpPr>
          <p:cNvPr id="18" name="TextBox 17">
            <a:extLst>
              <a:ext uri="{FF2B5EF4-FFF2-40B4-BE49-F238E27FC236}">
                <a16:creationId xmlns:a16="http://schemas.microsoft.com/office/drawing/2014/main" id="{2CC7C285-8C67-DC7D-74B4-0F4E77D0B77E}"/>
              </a:ext>
            </a:extLst>
          </p:cNvPr>
          <p:cNvSpPr txBox="1"/>
          <p:nvPr/>
        </p:nvSpPr>
        <p:spPr>
          <a:xfrm>
            <a:off x="10459776" y="6274804"/>
            <a:ext cx="4992428" cy="828304"/>
          </a:xfrm>
          <a:prstGeom prst="rect">
            <a:avLst/>
          </a:prstGeom>
        </p:spPr>
        <p:txBody>
          <a:bodyPr lIns="0" tIns="0" rIns="0" bIns="0" rtlCol="0" anchor="t">
            <a:spAutoFit/>
          </a:bodyPr>
          <a:lstStyle/>
          <a:p>
            <a:pPr>
              <a:lnSpc>
                <a:spcPts val="3437"/>
              </a:lnSpc>
            </a:pPr>
            <a:r>
              <a:rPr lang="en-US" sz="2455" dirty="0">
                <a:solidFill>
                  <a:srgbClr val="2E2562"/>
                </a:solidFill>
                <a:latin typeface="Verdana 1"/>
              </a:rPr>
              <a:t>Prioritizing youth voice and encouraging adult support.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671DDA2686194995700C99E26D825A" ma:contentTypeVersion="16" ma:contentTypeDescription="Create a new document." ma:contentTypeScope="" ma:versionID="8366f7674670fbcaad1af2b927d87660">
  <xsd:schema xmlns:xsd="http://www.w3.org/2001/XMLSchema" xmlns:xs="http://www.w3.org/2001/XMLSchema" xmlns:p="http://schemas.microsoft.com/office/2006/metadata/properties" xmlns:ns2="6d817329-57f0-45e1-921d-78c413a1a465" xmlns:ns3="06d20a92-dbf8-42f4-b0a0-03f9bce0730f" targetNamespace="http://schemas.microsoft.com/office/2006/metadata/properties" ma:root="true" ma:fieldsID="b08e4616956ccb5e7cd36629c901479b" ns2:_="" ns3:_="">
    <xsd:import namespace="6d817329-57f0-45e1-921d-78c413a1a465"/>
    <xsd:import namespace="06d20a92-dbf8-42f4-b0a0-03f9bce0730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817329-57f0-45e1-921d-78c413a1a46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d04565-c632-4100-9c1a-7edbfe9a7f6e}" ma:internalName="TaxCatchAll" ma:showField="CatchAllData" ma:web="6d817329-57f0-45e1-921d-78c413a1a46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d20a92-dbf8-42f4-b0a0-03f9bce0730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47f5ff0-bf92-47ec-a911-5c96dd5ed3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817329-57f0-45e1-921d-78c413a1a465" xsi:nil="true"/>
    <lcf76f155ced4ddcb4097134ff3c332f xmlns="06d20a92-dbf8-42f4-b0a0-03f9bce0730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99C53-504D-458A-8F5E-FD6D07F9D4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817329-57f0-45e1-921d-78c413a1a465"/>
    <ds:schemaRef ds:uri="06d20a92-dbf8-42f4-b0a0-03f9bce073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876442-F58B-49A8-9700-789AED9B9079}">
  <ds:schemaRefs>
    <ds:schemaRef ds:uri="http://schemas.microsoft.com/office/2006/metadata/properties"/>
    <ds:schemaRef ds:uri="http://schemas.microsoft.com/office/infopath/2007/PartnerControls"/>
    <ds:schemaRef ds:uri="6d817329-57f0-45e1-921d-78c413a1a465"/>
    <ds:schemaRef ds:uri="06d20a92-dbf8-42f4-b0a0-03f9bce0730f"/>
  </ds:schemaRefs>
</ds:datastoreItem>
</file>

<file path=customXml/itemProps3.xml><?xml version="1.0" encoding="utf-8"?>
<ds:datastoreItem xmlns:ds="http://schemas.openxmlformats.org/officeDocument/2006/customXml" ds:itemID="{E5BAE7BE-7D5D-4676-868E-3BDE6DEBF8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TotalTime>
  <Words>621</Words>
  <Application>Microsoft Office PowerPoint</Application>
  <PresentationFormat>Custom</PresentationFormat>
  <Paragraphs>121</Paragraphs>
  <Slides>15</Slides>
  <Notes>13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vt:i4>
      </vt:variant>
    </vt:vector>
  </HeadingPairs>
  <TitlesOfParts>
    <vt:vector size="31" baseType="lpstr">
      <vt:lpstr>Palestra 2</vt:lpstr>
      <vt:lpstr>Verdana 2 Bold</vt:lpstr>
      <vt:lpstr>Verdana 2 Bold Italics</vt:lpstr>
      <vt:lpstr>Symbol</vt:lpstr>
      <vt:lpstr>Palestra 1</vt:lpstr>
      <vt:lpstr>Raleway</vt:lpstr>
      <vt:lpstr>Verdana 1</vt:lpstr>
      <vt:lpstr>Arial</vt:lpstr>
      <vt:lpstr>Verdana 2</vt:lpstr>
      <vt:lpstr>Verdana</vt:lpstr>
      <vt:lpstr>Verdana 1 Bold</vt:lpstr>
      <vt:lpstr>Calibri</vt:lpstr>
      <vt:lpstr>Palestra 1 Bold</vt:lpstr>
      <vt:lpstr>Open Sans Extra Bold</vt:lpstr>
      <vt:lpstr>Palestra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FYF Outreach Campaign</dc:title>
  <cp:lastModifiedBy>Nora Strasser-Burke</cp:lastModifiedBy>
  <cp:revision>1</cp:revision>
  <dcterms:created xsi:type="dcterms:W3CDTF">2006-08-16T00:00:00Z</dcterms:created>
  <dcterms:modified xsi:type="dcterms:W3CDTF">2022-08-24T16:12:13Z</dcterms:modified>
  <dc:identifier>DAE_8y6hyJ4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0x010100C6671DDA2686194995700C99E26D825A</vt:lpwstr>
  </property>
  <property fmtid="{D5CDD505-2E9C-101B-9397-08002B2CF9AE}" pid="3" name="MediaServiceImageTags">
    <vt:lpwstr/>
  </property>
</Properties>
</file>