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9CBE-D2DF-FB1D-0562-AF4F34BE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F166D-681C-BD9D-501B-858C59B5F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7ECDE-C3D5-AE1B-8DD9-92BCCB00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E44DB-D22C-2751-1EA1-C4AF60F4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0184C-1863-FE58-197A-EBBD459E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7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3044-9449-9FC3-754B-23637858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0DC67-5DBE-3349-487F-D17EABA77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25F6-3360-D12B-BB5D-65BB7C1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52600-DC8F-90D8-83E8-6C54E6D1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11B0-F5AF-2A38-0D35-7BBE076B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F86A1-7D92-F503-131A-3F02382C1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296BD-A06B-AA32-E4BA-E4946B945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3DF50-65DE-A24B-8B6F-340CADF4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124A-949A-D948-D665-E317A370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14BA-E04F-487F-5B07-45B02D72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6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B49E-9714-790A-2757-3890B37F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EA82-0939-637D-1A77-86CE3CC89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13D46-1118-1930-EC4E-46956088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DE97-6A2F-FBE3-2DF3-6810DB9E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757BD-CB16-5661-36E1-78EC7A1F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45BD-B8BC-2ADA-0B6E-3D544E68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EBCAF-BD57-22B8-C1EF-20589D35E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DCDEF-4CA6-F84F-0848-EBC70FF3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24232-03E8-4FF8-80FB-211660D2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E4C2-0EE3-4310-EAD6-87F52D7E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FD25-23AF-57BB-21AA-DF7F6515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A0EF-1264-77A0-BD9A-A030782F1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57AFF-30D0-3571-D62C-EC72CF72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00852-2068-500E-FF16-AC704C46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7BC92-6F20-9334-6C84-F5B875FE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B98BB-DD08-E8E0-E785-89EE89A0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FD29-0AB2-A236-F8E0-B0A2DE2D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25BAB-CC12-F9D8-AD3A-ADFD41794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7434B-366B-676A-39BE-57FE71475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16DBC-37AF-CB5C-1E5D-B79268CC2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4F8B9-3B93-7F95-53C9-5B681344F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D4491-071B-337E-E5EF-57B649EC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0F823-BF0B-94DB-12BB-966B7186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4E3B1-8CDB-01B6-D865-276E183B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EF22-638E-5F16-60BC-3228761A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0E8C1-038A-F5DA-CD17-47349074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885BA-9611-78AA-E9C1-7D5819C7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D7E86-A0AF-5EB6-5422-14D114A6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48B68-E37F-5BF7-A610-2CAA0669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B4F54-BEA5-C0FB-45DF-A76AFA4A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8FB83-5BA0-12C1-FB16-D06A0B4E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C37F-1E95-8B97-FC74-143FB9F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0247-7D52-83DE-FCA8-156929F5F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0F03A-02F9-8E55-9E30-DFD170B65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F4D67-C150-534A-816C-9237A15A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3D59A-0CC6-75B4-A121-78AC8C8B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39BFA-CF5F-79F5-E6D0-E116FA88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4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9A1D-01B2-A60A-FABE-891089D3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A49A6-2C71-F2C9-EA89-B51BACA3F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C1569-0B2F-F8A2-2E06-F513CCAC3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869D2-0246-035A-67D6-4EC64487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352A1-19BC-F2BF-8AC6-0F5F69B1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0FC67-CDD1-0998-9D0A-3BB968B4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924B9-D90C-3E13-C663-6601650D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2D0AC-FD49-9140-F4E3-4768A697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23C13-10FA-7F6B-4755-2FF539D37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C0F3E-ED1D-FF4A-A9CA-C3C1F048EB7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C7D9B-5109-1BCC-2297-E23FB2128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E84E6-610A-08C1-1D66-8CDC4BE19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9001B8-EC9D-AE4E-A634-8B1EDB0E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C98D-716B-7378-4A82-131791E2C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D545B-65C4-81BE-AB3D-65ED31E63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orful text on a yellow background&#10;&#10;Description automatically generated">
            <a:extLst>
              <a:ext uri="{FF2B5EF4-FFF2-40B4-BE49-F238E27FC236}">
                <a16:creationId xmlns:a16="http://schemas.microsoft.com/office/drawing/2014/main" id="{68B3AA33-C567-1EA1-E1A0-FEF74D04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748E-FB41-018E-2A9E-D8252DD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oster for a school&#10;&#10;Description automatically generated with medium confidence">
            <a:extLst>
              <a:ext uri="{FF2B5EF4-FFF2-40B4-BE49-F238E27FC236}">
                <a16:creationId xmlns:a16="http://schemas.microsoft.com/office/drawing/2014/main" id="{E982AC8E-06E7-786B-6119-F0048BCA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card&#10;&#10;Description automatically generated">
            <a:extLst>
              <a:ext uri="{FF2B5EF4-FFF2-40B4-BE49-F238E27FC236}">
                <a16:creationId xmlns:a16="http://schemas.microsoft.com/office/drawing/2014/main" id="{1797F331-10B0-FE86-9A54-633BD4A78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53"/>
          <a:stretch/>
        </p:blipFill>
        <p:spPr>
          <a:xfrm>
            <a:off x="1" y="1"/>
            <a:ext cx="1219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748E-FB41-018E-2A9E-D8252DD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lorful text on a yellow background&#10;&#10;Description automatically generated">
            <a:extLst>
              <a:ext uri="{FF2B5EF4-FFF2-40B4-BE49-F238E27FC236}">
                <a16:creationId xmlns:a16="http://schemas.microsoft.com/office/drawing/2014/main" id="{8E3D3F15-F79C-E05B-B0EF-26B172B9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0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748E-FB41-018E-2A9E-D8252DD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oster with text and images&#10;&#10;Description automatically generated">
            <a:extLst>
              <a:ext uri="{FF2B5EF4-FFF2-40B4-BE49-F238E27FC236}">
                <a16:creationId xmlns:a16="http://schemas.microsoft.com/office/drawing/2014/main" id="{D171BF30-AE10-D5EB-8EA9-D9649C60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748E-FB41-018E-2A9E-D8252DD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oster of a group of people&#10;&#10;Description automatically generated">
            <a:extLst>
              <a:ext uri="{FF2B5EF4-FFF2-40B4-BE49-F238E27FC236}">
                <a16:creationId xmlns:a16="http://schemas.microsoft.com/office/drawing/2014/main" id="{A58EF796-FAA1-054C-C509-8E1BD405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748E-FB41-018E-2A9E-D8252DD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nk and green graphic with text&#10;&#10;Description automatically generated with medium confidence">
            <a:extLst>
              <a:ext uri="{FF2B5EF4-FFF2-40B4-BE49-F238E27FC236}">
                <a16:creationId xmlns:a16="http://schemas.microsoft.com/office/drawing/2014/main" id="{EB547F09-2646-6B7A-9A81-29E20C76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748E-FB41-018E-2A9E-D8252DD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oster with a road and text&#10;&#10;Description automatically generated with medium confidence">
            <a:extLst>
              <a:ext uri="{FF2B5EF4-FFF2-40B4-BE49-F238E27FC236}">
                <a16:creationId xmlns:a16="http://schemas.microsoft.com/office/drawing/2014/main" id="{1D030428-B463-F5CA-46D9-5FC8F4DB2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oup of people in blue shirts&#10;&#10;Description automatically generated">
            <a:extLst>
              <a:ext uri="{FF2B5EF4-FFF2-40B4-BE49-F238E27FC236}">
                <a16:creationId xmlns:a16="http://schemas.microsoft.com/office/drawing/2014/main" id="{94A0E0A0-7BAE-C594-FF9B-9494AAC15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6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oup of logos and a poster&#10;&#10;Description automatically generated with medium confidence">
            <a:extLst>
              <a:ext uri="{FF2B5EF4-FFF2-40B4-BE49-F238E27FC236}">
                <a16:creationId xmlns:a16="http://schemas.microsoft.com/office/drawing/2014/main" id="{0B504BFD-12A9-A3DA-D672-88FEAD67A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748E-FB41-018E-2A9E-D8252DD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nk and white social media flyer&#10;&#10;Description automatically generated">
            <a:extLst>
              <a:ext uri="{FF2B5EF4-FFF2-40B4-BE49-F238E27FC236}">
                <a16:creationId xmlns:a16="http://schemas.microsoft.com/office/drawing/2014/main" id="{605FAE86-25E6-9F5B-AE5C-D61E65EB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BF-D4ED-CB64-B387-C2EBE1B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748E-FB41-018E-2A9E-D8252DD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rochure with pictures of people&#10;&#10;Description automatically generated">
            <a:extLst>
              <a:ext uri="{FF2B5EF4-FFF2-40B4-BE49-F238E27FC236}">
                <a16:creationId xmlns:a16="http://schemas.microsoft.com/office/drawing/2014/main" id="{FFE785EB-644B-C717-0DA1-FEA4CC9A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3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Porshia Hartel</dc:creator>
  <cp:lastModifiedBy>Porshia Hartel</cp:lastModifiedBy>
  <cp:revision>1</cp:revision>
  <dcterms:created xsi:type="dcterms:W3CDTF">2024-06-05T01:43:28Z</dcterms:created>
  <dcterms:modified xsi:type="dcterms:W3CDTF">2024-06-05T01:49:07Z</dcterms:modified>
</cp:coreProperties>
</file>